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ppt/revisionInfo.xml" ContentType="application/vnd.ms-powerpoint.revisioninfo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27"/>
  </p:notesMasterIdLst>
  <p:handoutMasterIdLst>
    <p:handoutMasterId r:id="rId28"/>
  </p:handoutMasterIdLst>
  <p:sldIdLst>
    <p:sldId id="266" r:id="rId2"/>
    <p:sldId id="288" r:id="rId3"/>
    <p:sldId id="296" r:id="rId4"/>
    <p:sldId id="290" r:id="rId5"/>
    <p:sldId id="292" r:id="rId6"/>
    <p:sldId id="291" r:id="rId7"/>
    <p:sldId id="293" r:id="rId8"/>
    <p:sldId id="298" r:id="rId9"/>
    <p:sldId id="299" r:id="rId10"/>
    <p:sldId id="300" r:id="rId11"/>
    <p:sldId id="305" r:id="rId12"/>
    <p:sldId id="306" r:id="rId13"/>
    <p:sldId id="307" r:id="rId14"/>
    <p:sldId id="294" r:id="rId15"/>
    <p:sldId id="311" r:id="rId16"/>
    <p:sldId id="310" r:id="rId17"/>
    <p:sldId id="309" r:id="rId18"/>
    <p:sldId id="308" r:id="rId19"/>
    <p:sldId id="295" r:id="rId20"/>
    <p:sldId id="312" r:id="rId21"/>
    <p:sldId id="313" r:id="rId22"/>
    <p:sldId id="289" r:id="rId23"/>
    <p:sldId id="301" r:id="rId24"/>
    <p:sldId id="302" r:id="rId25"/>
    <p:sldId id="263" r:id="rId26"/>
  </p:sldIdLst>
  <p:sldSz cx="6858000" cy="5143500"/>
  <p:notesSz cx="6858000" cy="9144000"/>
  <p:defaultTextStyle>
    <a:defPPr>
      <a:defRPr lang="en-US"/>
    </a:defPPr>
    <a:lvl1pPr marL="0" algn="l" defTabSz="408181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1pPr>
    <a:lvl2pPr marL="408181" algn="l" defTabSz="408181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2pPr>
    <a:lvl3pPr marL="816361" algn="l" defTabSz="408181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3pPr>
    <a:lvl4pPr marL="1224542" algn="l" defTabSz="408181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4pPr>
    <a:lvl5pPr marL="1632722" algn="l" defTabSz="408181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5pPr>
    <a:lvl6pPr marL="2040903" algn="l" defTabSz="408181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2449084" algn="l" defTabSz="408181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2857264" algn="l" defTabSz="408181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3265445" algn="l" defTabSz="408181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596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eisie Nkau" initials="MN" lastIdx="5" clrIdx="0">
    <p:extLst>
      <p:ext uri="{19B8F6BF-5375-455C-9EA6-DF929625EA0E}">
        <p15:presenceInfo xmlns:p15="http://schemas.microsoft.com/office/powerpoint/2012/main" userId="S-1-5-21-2350948172-904728543-984768574-1177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clrMru>
    <a:srgbClr val="002E60"/>
    <a:srgbClr val="002855"/>
    <a:srgbClr val="005A81"/>
    <a:srgbClr val="0E2142"/>
    <a:srgbClr val="FFFFFF"/>
    <a:srgbClr val="128B7D"/>
    <a:srgbClr val="FFFCF4"/>
    <a:srgbClr val="9B2C4E"/>
    <a:srgbClr val="AA9E97"/>
    <a:srgbClr val="F68B1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4966EF7-7141-42FB-9F63-3AB24482A4EE}" v="41" dt="2019-11-21T04:41:14.021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9158" autoAdjust="0"/>
    <p:restoredTop sz="76826" autoAdjust="0"/>
  </p:normalViewPr>
  <p:slideViewPr>
    <p:cSldViewPr snapToGrid="0" snapToObjects="1">
      <p:cViewPr varScale="1">
        <p:scale>
          <a:sx n="73" d="100"/>
          <a:sy n="73" d="100"/>
        </p:scale>
        <p:origin x="2082" y="60"/>
      </p:cViewPr>
      <p:guideLst>
        <p:guide orient="horz" pos="1596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Grid="0" snapToObjects="1">
      <p:cViewPr varScale="1">
        <p:scale>
          <a:sx n="59" d="100"/>
          <a:sy n="59" d="100"/>
        </p:scale>
        <p:origin x="3226" y="67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microsoft.com/office/2015/10/relationships/revisionInfo" Target="revisionInfo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37" Type="http://schemas.openxmlformats.org/officeDocument/2006/relationships/customXml" Target="../customXml/item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handoutMaster" Target="handoutMasters/handoutMaster1.xml"/><Relationship Id="rId36" Type="http://schemas.openxmlformats.org/officeDocument/2006/relationships/customXml" Target="../customXml/item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presProps" Target="presProps.xml"/><Relationship Id="rId35" Type="http://schemas.openxmlformats.org/officeDocument/2006/relationships/customXml" Target="../customXml/item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1E40FA2-B9D8-FC41-B67B-A0085E231C2B}" type="datetimeFigureOut">
              <a:rPr lang="en-US" smtClean="0"/>
              <a:t>11/21/2019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7F3CD53-D23C-6B4F-8A78-AE4693EF2C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229403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924AA4-2C1A-2746-BE22-0835E3BF2552}" type="datetimeFigureOut">
              <a:rPr lang="en-US" smtClean="0"/>
              <a:t>11/21/2019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29000F5-2F6B-8241-B547-2F4DB1D6E2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6273666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357896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57896" algn="l" defTabSz="357896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715792" algn="l" defTabSz="357896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73688" algn="l" defTabSz="357896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431585" algn="l" defTabSz="357896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89481" algn="l" defTabSz="357896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147377" algn="l" defTabSz="357896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505273" algn="l" defTabSz="357896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863169" algn="l" defTabSz="357896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emf"/><Relationship Id="rId4" Type="http://schemas.microsoft.com/office/2007/relationships/hdphoto" Target="../media/hdphoto1.wdp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7" Type="http://schemas.openxmlformats.org/officeDocument/2006/relationships/image" Target="../media/image6.emf"/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0.pn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emf"/><Relationship Id="rId4" Type="http://schemas.openxmlformats.org/officeDocument/2006/relationships/image" Target="../media/image23.jpeg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24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25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13" Type="http://schemas.openxmlformats.org/officeDocument/2006/relationships/image" Target="../media/image6.emf"/><Relationship Id="rId3" Type="http://schemas.openxmlformats.org/officeDocument/2006/relationships/image" Target="../media/image27.png"/><Relationship Id="rId7" Type="http://schemas.openxmlformats.org/officeDocument/2006/relationships/image" Target="../media/image31.png"/><Relationship Id="rId12" Type="http://schemas.openxmlformats.org/officeDocument/2006/relationships/image" Target="../media/image25.png"/><Relationship Id="rId2" Type="http://schemas.openxmlformats.org/officeDocument/2006/relationships/image" Target="../media/image26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30.png"/><Relationship Id="rId11" Type="http://schemas.openxmlformats.org/officeDocument/2006/relationships/image" Target="../media/image35.png"/><Relationship Id="rId5" Type="http://schemas.openxmlformats.org/officeDocument/2006/relationships/image" Target="../media/image29.png"/><Relationship Id="rId10" Type="http://schemas.openxmlformats.org/officeDocument/2006/relationships/image" Target="../media/image34.png"/><Relationship Id="rId4" Type="http://schemas.openxmlformats.org/officeDocument/2006/relationships/image" Target="../media/image28.svg"/><Relationship Id="rId9" Type="http://schemas.openxmlformats.org/officeDocument/2006/relationships/image" Target="../media/image33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emf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17672" y="2014760"/>
            <a:ext cx="3110158" cy="1102519"/>
          </a:xfrm>
        </p:spPr>
        <p:txBody>
          <a:bodyPr>
            <a:noAutofit/>
          </a:bodyPr>
          <a:lstStyle>
            <a:lvl1pPr algn="l">
              <a:lnSpc>
                <a:spcPct val="80000"/>
              </a:lnSpc>
              <a:defRPr sz="3000">
                <a:solidFill>
                  <a:schemeClr val="bg1"/>
                </a:solidFill>
                <a:latin typeface="Arial Black"/>
                <a:cs typeface="Arial Black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17672" y="3117279"/>
            <a:ext cx="3110158" cy="456493"/>
          </a:xfrm>
        </p:spPr>
        <p:txBody>
          <a:bodyPr>
            <a:normAutofit/>
          </a:bodyPr>
          <a:lstStyle>
            <a:lvl1pPr marL="0" indent="0" algn="l">
              <a:buNone/>
              <a:defRPr sz="1700">
                <a:solidFill>
                  <a:srgbClr val="128B7D"/>
                </a:solidFill>
                <a:latin typeface="Arial"/>
                <a:cs typeface="Arial"/>
              </a:defRPr>
            </a:lvl1pPr>
            <a:lvl2pPr marL="4081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163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22454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6327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0409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44908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8572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2654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6" name="Title 10">
            <a:extLst>
              <a:ext uri="{FF2B5EF4-FFF2-40B4-BE49-F238E27FC236}">
                <a16:creationId xmlns:a16="http://schemas.microsoft.com/office/drawing/2014/main" id="{5B3E99E6-A34E-4BAF-9830-211F1C41E17F}"/>
              </a:ext>
            </a:extLst>
          </p:cNvPr>
          <p:cNvSpPr txBox="1">
            <a:spLocks/>
          </p:cNvSpPr>
          <p:nvPr userDrawn="1"/>
        </p:nvSpPr>
        <p:spPr>
          <a:xfrm>
            <a:off x="182871" y="1547549"/>
            <a:ext cx="3722229" cy="1460898"/>
          </a:xfrm>
          <a:prstGeom prst="rect">
            <a:avLst/>
          </a:prstGeom>
        </p:spPr>
        <p:txBody>
          <a:bodyPr vert="horz" lIns="81636" tIns="40818" rIns="81636" bIns="40818" rtlCol="0" anchor="ctr">
            <a:noAutofit/>
          </a:bodyPr>
          <a:lstStyle>
            <a:lvl1pPr algn="l" defTabSz="408181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2800" kern="1200">
                <a:solidFill>
                  <a:srgbClr val="FFFCF4"/>
                </a:solidFill>
                <a:latin typeface="Arial Black"/>
                <a:ea typeface="+mj-ea"/>
                <a:cs typeface="Arial Black"/>
              </a:defRPr>
            </a:lvl1pPr>
          </a:lstStyle>
          <a:p>
            <a:endParaRPr lang="en-US" sz="3200" dirty="0"/>
          </a:p>
        </p:txBody>
      </p:sp>
      <p:sp>
        <p:nvSpPr>
          <p:cNvPr id="8" name="Title 10">
            <a:extLst>
              <a:ext uri="{FF2B5EF4-FFF2-40B4-BE49-F238E27FC236}">
                <a16:creationId xmlns:a16="http://schemas.microsoft.com/office/drawing/2014/main" id="{09A7F5AB-60BA-465B-A6DD-8ABA67631318}"/>
              </a:ext>
            </a:extLst>
          </p:cNvPr>
          <p:cNvSpPr txBox="1">
            <a:spLocks/>
          </p:cNvSpPr>
          <p:nvPr userDrawn="1"/>
        </p:nvSpPr>
        <p:spPr>
          <a:xfrm>
            <a:off x="182872" y="2047734"/>
            <a:ext cx="3722228" cy="859368"/>
          </a:xfrm>
          <a:prstGeom prst="rect">
            <a:avLst/>
          </a:prstGeom>
        </p:spPr>
        <p:txBody>
          <a:bodyPr vert="horz" lIns="81636" tIns="40818" rIns="81636" bIns="40818" rtlCol="0" anchor="ctr">
            <a:noAutofit/>
          </a:bodyPr>
          <a:lstStyle>
            <a:lvl1pPr algn="ctr" defTabSz="408181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2800" kern="1200">
                <a:solidFill>
                  <a:srgbClr val="128B7D"/>
                </a:solidFill>
                <a:latin typeface="Arial Black"/>
                <a:ea typeface="+mj-ea"/>
                <a:cs typeface="Arial Black"/>
              </a:defRPr>
            </a:lvl1pPr>
          </a:lstStyle>
          <a:p>
            <a:pPr algn="l"/>
            <a:endParaRPr lang="en-US" sz="2800" dirty="0">
              <a:solidFill>
                <a:schemeClr val="bg1"/>
              </a:solidFill>
            </a:endParaRPr>
          </a:p>
        </p:txBody>
      </p:sp>
      <p:pic>
        <p:nvPicPr>
          <p:cNvPr id="7" name="Picture 6" descr="PPT Template1.jpg">
            <a:extLst>
              <a:ext uri="{FF2B5EF4-FFF2-40B4-BE49-F238E27FC236}">
                <a16:creationId xmlns:a16="http://schemas.microsoft.com/office/drawing/2014/main" id="{FCB674A4-1902-44E7-B33D-95C7525C80B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643"/>
            <a:ext cx="7145594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69230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_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4015 PPT Backgrounds WIDESCREEN5.jpg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6858000" cy="5143500"/>
          </a:xfrm>
          <a:prstGeom prst="rect">
            <a:avLst/>
          </a:prstGeom>
        </p:spPr>
      </p:pic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342900" y="205981"/>
            <a:ext cx="4287301" cy="725497"/>
          </a:xfrm>
        </p:spPr>
        <p:txBody>
          <a:bodyPr>
            <a:noAutofit/>
          </a:bodyPr>
          <a:lstStyle>
            <a:lvl1pPr algn="l">
              <a:lnSpc>
                <a:spcPct val="80000"/>
              </a:lnSpc>
              <a:defRPr sz="2800">
                <a:solidFill>
                  <a:srgbClr val="17376D"/>
                </a:solidFill>
                <a:latin typeface="Arial Black"/>
                <a:cs typeface="Arial Black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6"/>
          </p:nvPr>
        </p:nvSpPr>
        <p:spPr>
          <a:xfrm>
            <a:off x="343257" y="952980"/>
            <a:ext cx="4286944" cy="303384"/>
          </a:xfrm>
        </p:spPr>
        <p:txBody>
          <a:bodyPr>
            <a:noAutofit/>
          </a:bodyPr>
          <a:lstStyle>
            <a:lvl1pPr marL="0" indent="0">
              <a:buNone/>
              <a:defRPr sz="1800" i="1">
                <a:solidFill>
                  <a:srgbClr val="139D8E"/>
                </a:solidFill>
                <a:latin typeface="Arial"/>
                <a:cs typeface="Arial"/>
              </a:defRPr>
            </a:lvl1pPr>
            <a:lvl2pPr marL="408180" indent="0">
              <a:buNone/>
              <a:defRPr sz="1400">
                <a:latin typeface="Arial"/>
                <a:cs typeface="Arial"/>
              </a:defRPr>
            </a:lvl2pPr>
            <a:lvl3pPr marL="816362" indent="0">
              <a:buNone/>
              <a:defRPr sz="1400">
                <a:latin typeface="Arial"/>
                <a:cs typeface="Arial"/>
              </a:defRPr>
            </a:lvl3pPr>
            <a:lvl4pPr marL="1224542" indent="0">
              <a:buNone/>
              <a:defRPr sz="1400">
                <a:latin typeface="Arial"/>
                <a:cs typeface="Arial"/>
              </a:defRPr>
            </a:lvl4pPr>
            <a:lvl5pPr marL="1632723" indent="0">
              <a:buNone/>
              <a:defRPr sz="1400">
                <a:latin typeface="Arial"/>
                <a:cs typeface="Arial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C71B2C0F-ACE4-476A-A559-FC75DB7294B6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2DE96EAB-BA9C-424E-B507-24E718D2C5A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Text Placeholder 4">
            <a:extLst>
              <a:ext uri="{FF2B5EF4-FFF2-40B4-BE49-F238E27FC236}">
                <a16:creationId xmlns:a16="http://schemas.microsoft.com/office/drawing/2014/main" id="{1C17EC75-36DC-4FCA-B1AF-8FEB8048347F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343257" y="1447443"/>
            <a:ext cx="6171843" cy="3063285"/>
          </a:xfrm>
        </p:spPr>
        <p:txBody>
          <a:bodyPr numCol="1" spcCol="197266">
            <a:normAutofit/>
          </a:bodyPr>
          <a:lstStyle>
            <a:lvl1pPr marL="0" indent="0">
              <a:lnSpc>
                <a:spcPct val="120000"/>
              </a:lnSpc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08180" indent="0"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816362" indent="0">
              <a:buNone/>
              <a:defRPr sz="14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 marL="1224542" indent="0">
              <a:buNone/>
              <a:defRPr sz="600">
                <a:solidFill>
                  <a:schemeClr val="bg1"/>
                </a:solidFill>
              </a:defRPr>
            </a:lvl4pPr>
            <a:lvl5pPr marL="1632723" indent="0">
              <a:buNone/>
              <a:defRPr sz="6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endParaRPr lang="en-US" sz="1600" dirty="0"/>
          </a:p>
          <a:p>
            <a:pPr lvl="2"/>
            <a:endParaRPr lang="en-US" dirty="0"/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D6A274AF-5C8B-4337-8863-06B7F3FB421E}"/>
              </a:ext>
            </a:extLst>
          </p:cNvPr>
          <p:cNvGrpSpPr/>
          <p:nvPr userDrawn="1"/>
        </p:nvGrpSpPr>
        <p:grpSpPr>
          <a:xfrm>
            <a:off x="134221" y="4666368"/>
            <a:ext cx="429982" cy="475633"/>
            <a:chOff x="134222" y="4667864"/>
            <a:chExt cx="476352" cy="475633"/>
          </a:xfrm>
        </p:grpSpPr>
        <p:sp>
          <p:nvSpPr>
            <p:cNvPr id="17" name="Arrow: Pentagon 1">
              <a:extLst>
                <a:ext uri="{FF2B5EF4-FFF2-40B4-BE49-F238E27FC236}">
                  <a16:creationId xmlns:a16="http://schemas.microsoft.com/office/drawing/2014/main" id="{8C81DB43-D013-4E9F-AD95-3D3BF13AFCB4}"/>
                </a:ext>
              </a:extLst>
            </p:cNvPr>
            <p:cNvSpPr/>
            <p:nvPr userDrawn="1"/>
          </p:nvSpPr>
          <p:spPr>
            <a:xfrm rot="16200000">
              <a:off x="134581" y="4667505"/>
              <a:ext cx="475633" cy="476352"/>
            </a:xfrm>
            <a:custGeom>
              <a:avLst/>
              <a:gdLst>
                <a:gd name="connsiteX0" fmla="*/ 0 w 1439333"/>
                <a:gd name="connsiteY0" fmla="*/ 0 h 855133"/>
                <a:gd name="connsiteX1" fmla="*/ 867831 w 1439333"/>
                <a:gd name="connsiteY1" fmla="*/ 0 h 855133"/>
                <a:gd name="connsiteX2" fmla="*/ 1439333 w 1439333"/>
                <a:gd name="connsiteY2" fmla="*/ 427567 h 855133"/>
                <a:gd name="connsiteX3" fmla="*/ 867831 w 1439333"/>
                <a:gd name="connsiteY3" fmla="*/ 855133 h 855133"/>
                <a:gd name="connsiteX4" fmla="*/ 0 w 1439333"/>
                <a:gd name="connsiteY4" fmla="*/ 855133 h 855133"/>
                <a:gd name="connsiteX5" fmla="*/ 0 w 1439333"/>
                <a:gd name="connsiteY5" fmla="*/ 0 h 855133"/>
                <a:gd name="connsiteX0" fmla="*/ 0 w 867831"/>
                <a:gd name="connsiteY0" fmla="*/ 0 h 855133"/>
                <a:gd name="connsiteX1" fmla="*/ 867831 w 867831"/>
                <a:gd name="connsiteY1" fmla="*/ 0 h 855133"/>
                <a:gd name="connsiteX2" fmla="*/ 457199 w 867831"/>
                <a:gd name="connsiteY2" fmla="*/ 419101 h 855133"/>
                <a:gd name="connsiteX3" fmla="*/ 867831 w 867831"/>
                <a:gd name="connsiteY3" fmla="*/ 855133 h 855133"/>
                <a:gd name="connsiteX4" fmla="*/ 0 w 867831"/>
                <a:gd name="connsiteY4" fmla="*/ 855133 h 855133"/>
                <a:gd name="connsiteX5" fmla="*/ 0 w 867831"/>
                <a:gd name="connsiteY5" fmla="*/ 0 h 855133"/>
                <a:gd name="connsiteX0" fmla="*/ 0 w 867831"/>
                <a:gd name="connsiteY0" fmla="*/ 0 h 855133"/>
                <a:gd name="connsiteX1" fmla="*/ 867831 w 867831"/>
                <a:gd name="connsiteY1" fmla="*/ 0 h 855133"/>
                <a:gd name="connsiteX2" fmla="*/ 601133 w 867831"/>
                <a:gd name="connsiteY2" fmla="*/ 419101 h 855133"/>
                <a:gd name="connsiteX3" fmla="*/ 867831 w 867831"/>
                <a:gd name="connsiteY3" fmla="*/ 855133 h 855133"/>
                <a:gd name="connsiteX4" fmla="*/ 0 w 867831"/>
                <a:gd name="connsiteY4" fmla="*/ 855133 h 855133"/>
                <a:gd name="connsiteX5" fmla="*/ 0 w 867831"/>
                <a:gd name="connsiteY5" fmla="*/ 0 h 8551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67831" h="855133">
                  <a:moveTo>
                    <a:pt x="0" y="0"/>
                  </a:moveTo>
                  <a:lnTo>
                    <a:pt x="867831" y="0"/>
                  </a:lnTo>
                  <a:lnTo>
                    <a:pt x="601133" y="419101"/>
                  </a:lnTo>
                  <a:lnTo>
                    <a:pt x="867831" y="855133"/>
                  </a:lnTo>
                  <a:lnTo>
                    <a:pt x="0" y="85513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B2C4E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ZA"/>
            </a:p>
          </p:txBody>
        </p:sp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141EE9E2-F373-4596-888F-53F42B74551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34222" y="4830239"/>
              <a:ext cx="476352" cy="26540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0344439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_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wall, person, indoor, holding&#10;&#10;Description automatically generated">
            <a:extLst>
              <a:ext uri="{FF2B5EF4-FFF2-40B4-BE49-F238E27FC236}">
                <a16:creationId xmlns:a16="http://schemas.microsoft.com/office/drawing/2014/main" id="{25BFD777-0034-4EAD-A8CB-DE149F47FD4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97361" y="188065"/>
            <a:ext cx="2110542" cy="4594697"/>
          </a:xfrm>
          <a:prstGeom prst="rect">
            <a:avLst/>
          </a:prstGeom>
        </p:spPr>
      </p:pic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342901" y="205981"/>
            <a:ext cx="4407924" cy="725497"/>
          </a:xfrm>
        </p:spPr>
        <p:txBody>
          <a:bodyPr>
            <a:noAutofit/>
          </a:bodyPr>
          <a:lstStyle>
            <a:lvl1pPr algn="l">
              <a:lnSpc>
                <a:spcPct val="80000"/>
              </a:lnSpc>
              <a:defRPr sz="2800">
                <a:solidFill>
                  <a:srgbClr val="17376D"/>
                </a:solidFill>
                <a:latin typeface="Arial Black"/>
                <a:cs typeface="Arial Black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343257" y="1453929"/>
            <a:ext cx="4286944" cy="3063285"/>
          </a:xfrm>
        </p:spPr>
        <p:txBody>
          <a:bodyPr numCol="1" spcCol="197266">
            <a:normAutofit/>
          </a:bodyPr>
          <a:lstStyle>
            <a:lvl1pPr marL="285750" indent="-285750">
              <a:lnSpc>
                <a:spcPct val="120000"/>
              </a:lnSpc>
              <a:buFont typeface="Arial" panose="020B0604020202020204" pitchFamily="34" charset="0"/>
              <a:buChar char="•"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08180" indent="0">
              <a:buNone/>
              <a:defRPr sz="1600">
                <a:solidFill>
                  <a:schemeClr val="bg1"/>
                </a:solidFill>
              </a:defRPr>
            </a:lvl2pPr>
            <a:lvl3pPr marL="816362" indent="0">
              <a:buNone/>
              <a:defRPr sz="1400">
                <a:solidFill>
                  <a:schemeClr val="bg1"/>
                </a:solidFill>
              </a:defRPr>
            </a:lvl3pPr>
            <a:lvl4pPr marL="1224542" indent="0">
              <a:buNone/>
              <a:defRPr sz="600">
                <a:solidFill>
                  <a:schemeClr val="bg1"/>
                </a:solidFill>
              </a:defRPr>
            </a:lvl4pPr>
            <a:lvl5pPr marL="1632723" indent="0">
              <a:buNone/>
              <a:defRPr sz="6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endParaRPr lang="en-US" sz="1600" dirty="0"/>
          </a:p>
          <a:p>
            <a:pPr lvl="2"/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6"/>
          </p:nvPr>
        </p:nvSpPr>
        <p:spPr>
          <a:xfrm>
            <a:off x="343257" y="952980"/>
            <a:ext cx="4286944" cy="303384"/>
          </a:xfrm>
        </p:spPr>
        <p:txBody>
          <a:bodyPr>
            <a:noAutofit/>
          </a:bodyPr>
          <a:lstStyle>
            <a:lvl1pPr marL="0" indent="0">
              <a:buNone/>
              <a:defRPr sz="1800" i="1">
                <a:solidFill>
                  <a:srgbClr val="139D8E"/>
                </a:solidFill>
                <a:latin typeface="Arial"/>
                <a:cs typeface="Arial"/>
              </a:defRPr>
            </a:lvl1pPr>
            <a:lvl2pPr marL="408180" indent="0">
              <a:buNone/>
              <a:defRPr sz="1400">
                <a:latin typeface="Arial"/>
                <a:cs typeface="Arial"/>
              </a:defRPr>
            </a:lvl2pPr>
            <a:lvl3pPr marL="816362" indent="0">
              <a:buNone/>
              <a:defRPr sz="1400">
                <a:latin typeface="Arial"/>
                <a:cs typeface="Arial"/>
              </a:defRPr>
            </a:lvl3pPr>
            <a:lvl4pPr marL="1224542" indent="0">
              <a:buNone/>
              <a:defRPr sz="1400">
                <a:latin typeface="Arial"/>
                <a:cs typeface="Arial"/>
              </a:defRPr>
            </a:lvl4pPr>
            <a:lvl5pPr marL="1632723" indent="0">
              <a:buNone/>
              <a:defRPr sz="1400">
                <a:latin typeface="Arial"/>
                <a:cs typeface="Arial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4" name="Slide Number Placeholder 13">
            <a:extLst>
              <a:ext uri="{FF2B5EF4-FFF2-40B4-BE49-F238E27FC236}">
                <a16:creationId xmlns:a16="http://schemas.microsoft.com/office/drawing/2014/main" id="{4251CE0A-E8A1-44DF-8B3C-A72383D8EA39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2DE96EAB-BA9C-424E-B507-24E718D2C5A3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23" name="Picture 22" descr="4015 PPT Backgrounds WIDESCREEN8.jpg">
            <a:extLst>
              <a:ext uri="{FF2B5EF4-FFF2-40B4-BE49-F238E27FC236}">
                <a16:creationId xmlns:a16="http://schemas.microsoft.com/office/drawing/2014/main" id="{D751989F-2EA6-4F21-AF5C-AAF6E6B9AAD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alphaModFix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667" b="95000" l="0" r="90000">
                        <a14:foregroundMark x1="56154" y1="11667" x2="56154" y2="11667"/>
                        <a14:foregroundMark x1="46154" y1="22222" x2="46154" y2="22222"/>
                        <a14:foregroundMark x1="56154" y1="6667" x2="56154" y2="6667"/>
                        <a14:foregroundMark x1="62308" y1="2222" x2="62308" y2="2222"/>
                        <a14:foregroundMark x1="47692" y1="46111" x2="47692" y2="46111"/>
                        <a14:foregroundMark x1="52308" y1="68333" x2="52308" y2="68333"/>
                        <a14:foregroundMark x1="71538" y1="88333" x2="71538" y2="88333"/>
                        <a14:foregroundMark x1="67692" y1="76667" x2="67692" y2="76667"/>
                        <a14:foregroundMark x1="80000" y1="72778" x2="80000" y2="72778"/>
                        <a14:foregroundMark x1="74615" y1="94444" x2="74615" y2="94444"/>
                        <a14:foregroundMark x1="16923" y1="62222" x2="16923" y2="62222"/>
                        <a14:foregroundMark x1="15385" y1="55556" x2="15385" y2="55556"/>
                        <a14:foregroundMark x1="53077" y1="68333" x2="53077" y2="68333"/>
                        <a14:foregroundMark x1="56923" y1="63889" x2="56923" y2="63889"/>
                        <a14:foregroundMark x1="71538" y1="83333" x2="71538" y2="83333"/>
                        <a14:foregroundMark x1="75385" y1="76667" x2="75385" y2="76667"/>
                        <a14:foregroundMark x1="81538" y1="72222" x2="81538" y2="72222"/>
                        <a14:foregroundMark x1="81538" y1="85000" x2="81538" y2="85000"/>
                        <a14:foregroundMark x1="83077" y1="95000" x2="80000" y2="73333"/>
                        <a14:foregroundMark x1="80000" y1="73333" x2="77692" y2="73889"/>
                        <a14:backgroundMark x1="0" y1="52778" x2="0" y2="55000"/>
                        <a14:backgroundMark x1="0" y1="51667" x2="0" y2="51667"/>
                        <a14:backgroundMark x1="1538" y1="45556" x2="1538" y2="6055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6200000">
            <a:off x="5844648" y="29490"/>
            <a:ext cx="848033" cy="1078477"/>
          </a:xfrm>
          <a:prstGeom prst="rect">
            <a:avLst/>
          </a:prstGeom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id="{DF7D9B7E-979C-4FEC-AED4-78953D77FC18}"/>
              </a:ext>
            </a:extLst>
          </p:cNvPr>
          <p:cNvGrpSpPr/>
          <p:nvPr userDrawn="1"/>
        </p:nvGrpSpPr>
        <p:grpSpPr>
          <a:xfrm>
            <a:off x="134221" y="4666368"/>
            <a:ext cx="429982" cy="475633"/>
            <a:chOff x="134222" y="4667864"/>
            <a:chExt cx="476352" cy="475633"/>
          </a:xfrm>
        </p:grpSpPr>
        <p:sp>
          <p:nvSpPr>
            <p:cNvPr id="18" name="Arrow: Pentagon 1">
              <a:extLst>
                <a:ext uri="{FF2B5EF4-FFF2-40B4-BE49-F238E27FC236}">
                  <a16:creationId xmlns:a16="http://schemas.microsoft.com/office/drawing/2014/main" id="{5D65B400-0626-4C9D-B768-D7B64E2EE1DB}"/>
                </a:ext>
              </a:extLst>
            </p:cNvPr>
            <p:cNvSpPr/>
            <p:nvPr userDrawn="1"/>
          </p:nvSpPr>
          <p:spPr>
            <a:xfrm rot="16200000">
              <a:off x="134581" y="4667505"/>
              <a:ext cx="475633" cy="476352"/>
            </a:xfrm>
            <a:custGeom>
              <a:avLst/>
              <a:gdLst>
                <a:gd name="connsiteX0" fmla="*/ 0 w 1439333"/>
                <a:gd name="connsiteY0" fmla="*/ 0 h 855133"/>
                <a:gd name="connsiteX1" fmla="*/ 867831 w 1439333"/>
                <a:gd name="connsiteY1" fmla="*/ 0 h 855133"/>
                <a:gd name="connsiteX2" fmla="*/ 1439333 w 1439333"/>
                <a:gd name="connsiteY2" fmla="*/ 427567 h 855133"/>
                <a:gd name="connsiteX3" fmla="*/ 867831 w 1439333"/>
                <a:gd name="connsiteY3" fmla="*/ 855133 h 855133"/>
                <a:gd name="connsiteX4" fmla="*/ 0 w 1439333"/>
                <a:gd name="connsiteY4" fmla="*/ 855133 h 855133"/>
                <a:gd name="connsiteX5" fmla="*/ 0 w 1439333"/>
                <a:gd name="connsiteY5" fmla="*/ 0 h 855133"/>
                <a:gd name="connsiteX0" fmla="*/ 0 w 867831"/>
                <a:gd name="connsiteY0" fmla="*/ 0 h 855133"/>
                <a:gd name="connsiteX1" fmla="*/ 867831 w 867831"/>
                <a:gd name="connsiteY1" fmla="*/ 0 h 855133"/>
                <a:gd name="connsiteX2" fmla="*/ 457199 w 867831"/>
                <a:gd name="connsiteY2" fmla="*/ 419101 h 855133"/>
                <a:gd name="connsiteX3" fmla="*/ 867831 w 867831"/>
                <a:gd name="connsiteY3" fmla="*/ 855133 h 855133"/>
                <a:gd name="connsiteX4" fmla="*/ 0 w 867831"/>
                <a:gd name="connsiteY4" fmla="*/ 855133 h 855133"/>
                <a:gd name="connsiteX5" fmla="*/ 0 w 867831"/>
                <a:gd name="connsiteY5" fmla="*/ 0 h 855133"/>
                <a:gd name="connsiteX0" fmla="*/ 0 w 867831"/>
                <a:gd name="connsiteY0" fmla="*/ 0 h 855133"/>
                <a:gd name="connsiteX1" fmla="*/ 867831 w 867831"/>
                <a:gd name="connsiteY1" fmla="*/ 0 h 855133"/>
                <a:gd name="connsiteX2" fmla="*/ 601133 w 867831"/>
                <a:gd name="connsiteY2" fmla="*/ 419101 h 855133"/>
                <a:gd name="connsiteX3" fmla="*/ 867831 w 867831"/>
                <a:gd name="connsiteY3" fmla="*/ 855133 h 855133"/>
                <a:gd name="connsiteX4" fmla="*/ 0 w 867831"/>
                <a:gd name="connsiteY4" fmla="*/ 855133 h 855133"/>
                <a:gd name="connsiteX5" fmla="*/ 0 w 867831"/>
                <a:gd name="connsiteY5" fmla="*/ 0 h 8551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67831" h="855133">
                  <a:moveTo>
                    <a:pt x="0" y="0"/>
                  </a:moveTo>
                  <a:lnTo>
                    <a:pt x="867831" y="0"/>
                  </a:lnTo>
                  <a:lnTo>
                    <a:pt x="601133" y="419101"/>
                  </a:lnTo>
                  <a:lnTo>
                    <a:pt x="867831" y="855133"/>
                  </a:lnTo>
                  <a:lnTo>
                    <a:pt x="0" y="85513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B2C4E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ZA"/>
            </a:p>
          </p:txBody>
        </p:sp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667B4595-6ADB-44CA-AE5D-DEE9B5CD713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34222" y="4830239"/>
              <a:ext cx="476352" cy="26540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32675393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ntent_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group of people standing in front of a crowd&#10;&#10;Description automatically generated">
            <a:extLst>
              <a:ext uri="{FF2B5EF4-FFF2-40B4-BE49-F238E27FC236}">
                <a16:creationId xmlns:a16="http://schemas.microsoft.com/office/drawing/2014/main" id="{4EB04B78-3758-4EBA-9B25-F749A0BC3ED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alphaModFix am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6858000" cy="5154728"/>
          </a:xfrm>
          <a:prstGeom prst="rect">
            <a:avLst/>
          </a:prstGeom>
        </p:spPr>
      </p:pic>
      <p:sp>
        <p:nvSpPr>
          <p:cNvPr id="23" name="Title 10">
            <a:extLst>
              <a:ext uri="{FF2B5EF4-FFF2-40B4-BE49-F238E27FC236}">
                <a16:creationId xmlns:a16="http://schemas.microsoft.com/office/drawing/2014/main" id="{FBE67F53-A78F-40B3-924B-80A7D1A881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2900" y="205981"/>
            <a:ext cx="6172200" cy="725497"/>
          </a:xfrm>
        </p:spPr>
        <p:txBody>
          <a:bodyPr>
            <a:noAutofit/>
          </a:bodyPr>
          <a:lstStyle>
            <a:lvl1pPr algn="l">
              <a:lnSpc>
                <a:spcPct val="80000"/>
              </a:lnSpc>
              <a:defRPr sz="2800">
                <a:solidFill>
                  <a:srgbClr val="17376D"/>
                </a:solidFill>
                <a:latin typeface="Arial Black"/>
                <a:cs typeface="Arial Black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4" name="Text Placeholder 4">
            <a:extLst>
              <a:ext uri="{FF2B5EF4-FFF2-40B4-BE49-F238E27FC236}">
                <a16:creationId xmlns:a16="http://schemas.microsoft.com/office/drawing/2014/main" id="{6363308D-82C9-4BF8-90E1-21087589694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43257" y="1453928"/>
            <a:ext cx="6171843" cy="3280304"/>
          </a:xfrm>
        </p:spPr>
        <p:txBody>
          <a:bodyPr numCol="1" spcCol="197266">
            <a:normAutofit/>
          </a:bodyPr>
          <a:lstStyle>
            <a:lvl1pPr marL="285750" indent="-285750">
              <a:lnSpc>
                <a:spcPct val="120000"/>
              </a:lnSpc>
              <a:buFont typeface="Arial" panose="020B0604020202020204" pitchFamily="34" charset="0"/>
              <a:buChar char="•"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08180" indent="0">
              <a:buNone/>
              <a:defRPr sz="1600">
                <a:solidFill>
                  <a:schemeClr val="bg1"/>
                </a:solidFill>
              </a:defRPr>
            </a:lvl2pPr>
            <a:lvl3pPr marL="816362" indent="0">
              <a:buNone/>
              <a:defRPr sz="1400">
                <a:solidFill>
                  <a:schemeClr val="bg1"/>
                </a:solidFill>
              </a:defRPr>
            </a:lvl3pPr>
            <a:lvl4pPr marL="1224542" indent="0">
              <a:buNone/>
              <a:defRPr sz="600">
                <a:solidFill>
                  <a:schemeClr val="bg1"/>
                </a:solidFill>
              </a:defRPr>
            </a:lvl4pPr>
            <a:lvl5pPr marL="1632723" indent="0">
              <a:buNone/>
              <a:defRPr sz="6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endParaRPr lang="en-US" sz="1600" dirty="0"/>
          </a:p>
          <a:p>
            <a:pPr lvl="2"/>
            <a:endParaRPr lang="en-US" dirty="0"/>
          </a:p>
        </p:txBody>
      </p:sp>
      <p:sp>
        <p:nvSpPr>
          <p:cNvPr id="25" name="Text Placeholder 6">
            <a:extLst>
              <a:ext uri="{FF2B5EF4-FFF2-40B4-BE49-F238E27FC236}">
                <a16:creationId xmlns:a16="http://schemas.microsoft.com/office/drawing/2014/main" id="{EE2231D3-AC6B-4680-85A6-AF67BB606D0A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343257" y="945606"/>
            <a:ext cx="4286944" cy="303384"/>
          </a:xfrm>
        </p:spPr>
        <p:txBody>
          <a:bodyPr>
            <a:noAutofit/>
          </a:bodyPr>
          <a:lstStyle>
            <a:lvl1pPr marL="0" indent="0">
              <a:buNone/>
              <a:defRPr sz="1800" i="1">
                <a:solidFill>
                  <a:srgbClr val="139D8E"/>
                </a:solidFill>
                <a:latin typeface="Arial"/>
                <a:cs typeface="Arial"/>
              </a:defRPr>
            </a:lvl1pPr>
            <a:lvl2pPr marL="408180" indent="0">
              <a:buNone/>
              <a:defRPr sz="1400">
                <a:latin typeface="Arial"/>
                <a:cs typeface="Arial"/>
              </a:defRPr>
            </a:lvl2pPr>
            <a:lvl3pPr marL="816362" indent="0">
              <a:buNone/>
              <a:defRPr sz="1400">
                <a:latin typeface="Arial"/>
                <a:cs typeface="Arial"/>
              </a:defRPr>
            </a:lvl3pPr>
            <a:lvl4pPr marL="1224542" indent="0">
              <a:buNone/>
              <a:defRPr sz="1400">
                <a:latin typeface="Arial"/>
                <a:cs typeface="Arial"/>
              </a:defRPr>
            </a:lvl4pPr>
            <a:lvl5pPr marL="1632723" indent="0">
              <a:buNone/>
              <a:defRPr sz="1400">
                <a:latin typeface="Arial"/>
                <a:cs typeface="Arial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6" name="Slide Number Placeholder 13">
            <a:extLst>
              <a:ext uri="{FF2B5EF4-FFF2-40B4-BE49-F238E27FC236}">
                <a16:creationId xmlns:a16="http://schemas.microsoft.com/office/drawing/2014/main" id="{1DF78BD8-5BF9-4C3A-8D03-C93FA60FD9B3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>
          <a:xfrm>
            <a:off x="4914900" y="4767263"/>
            <a:ext cx="1600200" cy="273844"/>
          </a:xfrm>
        </p:spPr>
        <p:txBody>
          <a:bodyPr/>
          <a:lstStyle/>
          <a:p>
            <a:fld id="{2DE96EAB-BA9C-424E-B507-24E718D2C5A3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7C496F0A-11EC-48D2-BE6D-5024F9956828}"/>
              </a:ext>
            </a:extLst>
          </p:cNvPr>
          <p:cNvGrpSpPr/>
          <p:nvPr userDrawn="1"/>
        </p:nvGrpSpPr>
        <p:grpSpPr>
          <a:xfrm>
            <a:off x="134221" y="4666368"/>
            <a:ext cx="429982" cy="475633"/>
            <a:chOff x="134222" y="4667864"/>
            <a:chExt cx="476352" cy="475633"/>
          </a:xfrm>
        </p:grpSpPr>
        <p:sp>
          <p:nvSpPr>
            <p:cNvPr id="11" name="Arrow: Pentagon 1">
              <a:extLst>
                <a:ext uri="{FF2B5EF4-FFF2-40B4-BE49-F238E27FC236}">
                  <a16:creationId xmlns:a16="http://schemas.microsoft.com/office/drawing/2014/main" id="{07E8485E-55CA-4FC2-A97D-84860C4B1183}"/>
                </a:ext>
              </a:extLst>
            </p:cNvPr>
            <p:cNvSpPr/>
            <p:nvPr userDrawn="1"/>
          </p:nvSpPr>
          <p:spPr>
            <a:xfrm rot="16200000">
              <a:off x="134581" y="4667505"/>
              <a:ext cx="475633" cy="476352"/>
            </a:xfrm>
            <a:custGeom>
              <a:avLst/>
              <a:gdLst>
                <a:gd name="connsiteX0" fmla="*/ 0 w 1439333"/>
                <a:gd name="connsiteY0" fmla="*/ 0 h 855133"/>
                <a:gd name="connsiteX1" fmla="*/ 867831 w 1439333"/>
                <a:gd name="connsiteY1" fmla="*/ 0 h 855133"/>
                <a:gd name="connsiteX2" fmla="*/ 1439333 w 1439333"/>
                <a:gd name="connsiteY2" fmla="*/ 427567 h 855133"/>
                <a:gd name="connsiteX3" fmla="*/ 867831 w 1439333"/>
                <a:gd name="connsiteY3" fmla="*/ 855133 h 855133"/>
                <a:gd name="connsiteX4" fmla="*/ 0 w 1439333"/>
                <a:gd name="connsiteY4" fmla="*/ 855133 h 855133"/>
                <a:gd name="connsiteX5" fmla="*/ 0 w 1439333"/>
                <a:gd name="connsiteY5" fmla="*/ 0 h 855133"/>
                <a:gd name="connsiteX0" fmla="*/ 0 w 867831"/>
                <a:gd name="connsiteY0" fmla="*/ 0 h 855133"/>
                <a:gd name="connsiteX1" fmla="*/ 867831 w 867831"/>
                <a:gd name="connsiteY1" fmla="*/ 0 h 855133"/>
                <a:gd name="connsiteX2" fmla="*/ 457199 w 867831"/>
                <a:gd name="connsiteY2" fmla="*/ 419101 h 855133"/>
                <a:gd name="connsiteX3" fmla="*/ 867831 w 867831"/>
                <a:gd name="connsiteY3" fmla="*/ 855133 h 855133"/>
                <a:gd name="connsiteX4" fmla="*/ 0 w 867831"/>
                <a:gd name="connsiteY4" fmla="*/ 855133 h 855133"/>
                <a:gd name="connsiteX5" fmla="*/ 0 w 867831"/>
                <a:gd name="connsiteY5" fmla="*/ 0 h 855133"/>
                <a:gd name="connsiteX0" fmla="*/ 0 w 867831"/>
                <a:gd name="connsiteY0" fmla="*/ 0 h 855133"/>
                <a:gd name="connsiteX1" fmla="*/ 867831 w 867831"/>
                <a:gd name="connsiteY1" fmla="*/ 0 h 855133"/>
                <a:gd name="connsiteX2" fmla="*/ 601133 w 867831"/>
                <a:gd name="connsiteY2" fmla="*/ 419101 h 855133"/>
                <a:gd name="connsiteX3" fmla="*/ 867831 w 867831"/>
                <a:gd name="connsiteY3" fmla="*/ 855133 h 855133"/>
                <a:gd name="connsiteX4" fmla="*/ 0 w 867831"/>
                <a:gd name="connsiteY4" fmla="*/ 855133 h 855133"/>
                <a:gd name="connsiteX5" fmla="*/ 0 w 867831"/>
                <a:gd name="connsiteY5" fmla="*/ 0 h 8551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67831" h="855133">
                  <a:moveTo>
                    <a:pt x="0" y="0"/>
                  </a:moveTo>
                  <a:lnTo>
                    <a:pt x="867831" y="0"/>
                  </a:lnTo>
                  <a:lnTo>
                    <a:pt x="601133" y="419101"/>
                  </a:lnTo>
                  <a:lnTo>
                    <a:pt x="867831" y="855133"/>
                  </a:lnTo>
                  <a:lnTo>
                    <a:pt x="0" y="85513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B2C4E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ZA"/>
            </a:p>
          </p:txBody>
        </p:sp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654F40A6-22EC-4772-8B60-29769430F8F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34222" y="4830239"/>
              <a:ext cx="476352" cy="26540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80830745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ontent_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person, man, outdoor, ground&#10;&#10;Description automatically generated">
            <a:extLst>
              <a:ext uri="{FF2B5EF4-FFF2-40B4-BE49-F238E27FC236}">
                <a16:creationId xmlns:a16="http://schemas.microsoft.com/office/drawing/2014/main" id="{7F76ABA0-4C3E-4C54-8252-DDD84CB8787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alphaModFix amt="1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6858000" cy="5150872"/>
          </a:xfrm>
          <a:prstGeom prst="rect">
            <a:avLst/>
          </a:prstGeom>
        </p:spPr>
      </p:pic>
      <p:sp>
        <p:nvSpPr>
          <p:cNvPr id="23" name="Title 10">
            <a:extLst>
              <a:ext uri="{FF2B5EF4-FFF2-40B4-BE49-F238E27FC236}">
                <a16:creationId xmlns:a16="http://schemas.microsoft.com/office/drawing/2014/main" id="{FBE67F53-A78F-40B3-924B-80A7D1A881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2900" y="205981"/>
            <a:ext cx="6171843" cy="725497"/>
          </a:xfrm>
        </p:spPr>
        <p:txBody>
          <a:bodyPr>
            <a:noAutofit/>
          </a:bodyPr>
          <a:lstStyle>
            <a:lvl1pPr algn="l">
              <a:lnSpc>
                <a:spcPct val="80000"/>
              </a:lnSpc>
              <a:defRPr sz="2800">
                <a:solidFill>
                  <a:srgbClr val="17376D"/>
                </a:solidFill>
                <a:latin typeface="Arial Black"/>
                <a:cs typeface="Arial Black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4" name="Text Placeholder 4">
            <a:extLst>
              <a:ext uri="{FF2B5EF4-FFF2-40B4-BE49-F238E27FC236}">
                <a16:creationId xmlns:a16="http://schemas.microsoft.com/office/drawing/2014/main" id="{6363308D-82C9-4BF8-90E1-21087589694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43257" y="1453928"/>
            <a:ext cx="6171843" cy="3280304"/>
          </a:xfrm>
        </p:spPr>
        <p:txBody>
          <a:bodyPr numCol="1" spcCol="197266">
            <a:normAutofit/>
          </a:bodyPr>
          <a:lstStyle>
            <a:lvl1pPr marL="285750" indent="-285750">
              <a:lnSpc>
                <a:spcPct val="120000"/>
              </a:lnSpc>
              <a:buFont typeface="Arial" panose="020B0604020202020204" pitchFamily="34" charset="0"/>
              <a:buChar char="•"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08180" indent="0">
              <a:buNone/>
              <a:defRPr sz="1600">
                <a:solidFill>
                  <a:schemeClr val="bg1"/>
                </a:solidFill>
              </a:defRPr>
            </a:lvl2pPr>
            <a:lvl3pPr marL="816362" indent="0">
              <a:buNone/>
              <a:defRPr sz="1400">
                <a:solidFill>
                  <a:schemeClr val="bg1"/>
                </a:solidFill>
              </a:defRPr>
            </a:lvl3pPr>
            <a:lvl4pPr marL="1224542" indent="0">
              <a:buNone/>
              <a:defRPr sz="600">
                <a:solidFill>
                  <a:schemeClr val="bg1"/>
                </a:solidFill>
              </a:defRPr>
            </a:lvl4pPr>
            <a:lvl5pPr marL="1632723" indent="0">
              <a:buNone/>
              <a:defRPr sz="6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endParaRPr lang="en-US" sz="1600" dirty="0"/>
          </a:p>
          <a:p>
            <a:pPr lvl="2"/>
            <a:endParaRPr lang="en-US" dirty="0"/>
          </a:p>
        </p:txBody>
      </p:sp>
      <p:sp>
        <p:nvSpPr>
          <p:cNvPr id="25" name="Text Placeholder 6">
            <a:extLst>
              <a:ext uri="{FF2B5EF4-FFF2-40B4-BE49-F238E27FC236}">
                <a16:creationId xmlns:a16="http://schemas.microsoft.com/office/drawing/2014/main" id="{EE2231D3-AC6B-4680-85A6-AF67BB606D0A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343257" y="945606"/>
            <a:ext cx="4286944" cy="303384"/>
          </a:xfrm>
        </p:spPr>
        <p:txBody>
          <a:bodyPr>
            <a:noAutofit/>
          </a:bodyPr>
          <a:lstStyle>
            <a:lvl1pPr marL="0" indent="0">
              <a:buNone/>
              <a:defRPr sz="1800" i="1">
                <a:solidFill>
                  <a:srgbClr val="139D8E"/>
                </a:solidFill>
                <a:latin typeface="Arial"/>
                <a:cs typeface="Arial"/>
              </a:defRPr>
            </a:lvl1pPr>
            <a:lvl2pPr marL="408180" indent="0">
              <a:buNone/>
              <a:defRPr sz="1400">
                <a:latin typeface="Arial"/>
                <a:cs typeface="Arial"/>
              </a:defRPr>
            </a:lvl2pPr>
            <a:lvl3pPr marL="816362" indent="0">
              <a:buNone/>
              <a:defRPr sz="1400">
                <a:latin typeface="Arial"/>
                <a:cs typeface="Arial"/>
              </a:defRPr>
            </a:lvl3pPr>
            <a:lvl4pPr marL="1224542" indent="0">
              <a:buNone/>
              <a:defRPr sz="1400">
                <a:latin typeface="Arial"/>
                <a:cs typeface="Arial"/>
              </a:defRPr>
            </a:lvl4pPr>
            <a:lvl5pPr marL="1632723" indent="0">
              <a:buNone/>
              <a:defRPr sz="1400">
                <a:latin typeface="Arial"/>
                <a:cs typeface="Arial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6" name="Slide Number Placeholder 13">
            <a:extLst>
              <a:ext uri="{FF2B5EF4-FFF2-40B4-BE49-F238E27FC236}">
                <a16:creationId xmlns:a16="http://schemas.microsoft.com/office/drawing/2014/main" id="{1DF78BD8-5BF9-4C3A-8D03-C93FA60FD9B3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>
          <a:xfrm>
            <a:off x="4914900" y="4767263"/>
            <a:ext cx="1600200" cy="273844"/>
          </a:xfrm>
        </p:spPr>
        <p:txBody>
          <a:bodyPr/>
          <a:lstStyle/>
          <a:p>
            <a:fld id="{2DE96EAB-BA9C-424E-B507-24E718D2C5A3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F848E3DB-60D2-47C5-B5C1-AE909633448D}"/>
              </a:ext>
            </a:extLst>
          </p:cNvPr>
          <p:cNvGrpSpPr/>
          <p:nvPr userDrawn="1"/>
        </p:nvGrpSpPr>
        <p:grpSpPr>
          <a:xfrm>
            <a:off x="134221" y="4666368"/>
            <a:ext cx="429982" cy="475633"/>
            <a:chOff x="134222" y="4667864"/>
            <a:chExt cx="476352" cy="475633"/>
          </a:xfrm>
        </p:grpSpPr>
        <p:sp>
          <p:nvSpPr>
            <p:cNvPr id="11" name="Arrow: Pentagon 1">
              <a:extLst>
                <a:ext uri="{FF2B5EF4-FFF2-40B4-BE49-F238E27FC236}">
                  <a16:creationId xmlns:a16="http://schemas.microsoft.com/office/drawing/2014/main" id="{0CA2F23B-5239-46CE-A208-43975C9FE139}"/>
                </a:ext>
              </a:extLst>
            </p:cNvPr>
            <p:cNvSpPr/>
            <p:nvPr userDrawn="1"/>
          </p:nvSpPr>
          <p:spPr>
            <a:xfrm rot="16200000">
              <a:off x="134581" y="4667505"/>
              <a:ext cx="475633" cy="476352"/>
            </a:xfrm>
            <a:custGeom>
              <a:avLst/>
              <a:gdLst>
                <a:gd name="connsiteX0" fmla="*/ 0 w 1439333"/>
                <a:gd name="connsiteY0" fmla="*/ 0 h 855133"/>
                <a:gd name="connsiteX1" fmla="*/ 867831 w 1439333"/>
                <a:gd name="connsiteY1" fmla="*/ 0 h 855133"/>
                <a:gd name="connsiteX2" fmla="*/ 1439333 w 1439333"/>
                <a:gd name="connsiteY2" fmla="*/ 427567 h 855133"/>
                <a:gd name="connsiteX3" fmla="*/ 867831 w 1439333"/>
                <a:gd name="connsiteY3" fmla="*/ 855133 h 855133"/>
                <a:gd name="connsiteX4" fmla="*/ 0 w 1439333"/>
                <a:gd name="connsiteY4" fmla="*/ 855133 h 855133"/>
                <a:gd name="connsiteX5" fmla="*/ 0 w 1439333"/>
                <a:gd name="connsiteY5" fmla="*/ 0 h 855133"/>
                <a:gd name="connsiteX0" fmla="*/ 0 w 867831"/>
                <a:gd name="connsiteY0" fmla="*/ 0 h 855133"/>
                <a:gd name="connsiteX1" fmla="*/ 867831 w 867831"/>
                <a:gd name="connsiteY1" fmla="*/ 0 h 855133"/>
                <a:gd name="connsiteX2" fmla="*/ 457199 w 867831"/>
                <a:gd name="connsiteY2" fmla="*/ 419101 h 855133"/>
                <a:gd name="connsiteX3" fmla="*/ 867831 w 867831"/>
                <a:gd name="connsiteY3" fmla="*/ 855133 h 855133"/>
                <a:gd name="connsiteX4" fmla="*/ 0 w 867831"/>
                <a:gd name="connsiteY4" fmla="*/ 855133 h 855133"/>
                <a:gd name="connsiteX5" fmla="*/ 0 w 867831"/>
                <a:gd name="connsiteY5" fmla="*/ 0 h 855133"/>
                <a:gd name="connsiteX0" fmla="*/ 0 w 867831"/>
                <a:gd name="connsiteY0" fmla="*/ 0 h 855133"/>
                <a:gd name="connsiteX1" fmla="*/ 867831 w 867831"/>
                <a:gd name="connsiteY1" fmla="*/ 0 h 855133"/>
                <a:gd name="connsiteX2" fmla="*/ 601133 w 867831"/>
                <a:gd name="connsiteY2" fmla="*/ 419101 h 855133"/>
                <a:gd name="connsiteX3" fmla="*/ 867831 w 867831"/>
                <a:gd name="connsiteY3" fmla="*/ 855133 h 855133"/>
                <a:gd name="connsiteX4" fmla="*/ 0 w 867831"/>
                <a:gd name="connsiteY4" fmla="*/ 855133 h 855133"/>
                <a:gd name="connsiteX5" fmla="*/ 0 w 867831"/>
                <a:gd name="connsiteY5" fmla="*/ 0 h 8551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67831" h="855133">
                  <a:moveTo>
                    <a:pt x="0" y="0"/>
                  </a:moveTo>
                  <a:lnTo>
                    <a:pt x="867831" y="0"/>
                  </a:lnTo>
                  <a:lnTo>
                    <a:pt x="601133" y="419101"/>
                  </a:lnTo>
                  <a:lnTo>
                    <a:pt x="867831" y="855133"/>
                  </a:lnTo>
                  <a:lnTo>
                    <a:pt x="0" y="85513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B2C4E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ZA"/>
            </a:p>
          </p:txBody>
        </p:sp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F6A1C63D-B6FB-4942-A0DF-7627C0BF5B0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34222" y="4830239"/>
              <a:ext cx="476352" cy="26540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19164681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_Images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Group 23">
            <a:extLst>
              <a:ext uri="{FF2B5EF4-FFF2-40B4-BE49-F238E27FC236}">
                <a16:creationId xmlns:a16="http://schemas.microsoft.com/office/drawing/2014/main" id="{06CE88EC-94B7-4C0B-A4F2-DC81CD412941}"/>
              </a:ext>
            </a:extLst>
          </p:cNvPr>
          <p:cNvGrpSpPr/>
          <p:nvPr userDrawn="1"/>
        </p:nvGrpSpPr>
        <p:grpSpPr>
          <a:xfrm>
            <a:off x="43374" y="3884769"/>
            <a:ext cx="6776010" cy="1198907"/>
            <a:chOff x="-52661" y="3856458"/>
            <a:chExt cx="9034680" cy="1344837"/>
          </a:xfrm>
        </p:grpSpPr>
        <p:pic>
          <p:nvPicPr>
            <p:cNvPr id="6" name="Picture 5" descr="A group of people sitting at a table&#10;&#10;Description automatically generated">
              <a:extLst>
                <a:ext uri="{FF2B5EF4-FFF2-40B4-BE49-F238E27FC236}">
                  <a16:creationId xmlns:a16="http://schemas.microsoft.com/office/drawing/2014/main" id="{3139FA82-1528-4B9F-9E7F-AA9A2847FFD5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2227379" y="3856458"/>
              <a:ext cx="2194560" cy="1344837"/>
            </a:xfrm>
            <a:prstGeom prst="rect">
              <a:avLst/>
            </a:prstGeom>
          </p:spPr>
        </p:pic>
        <p:pic>
          <p:nvPicPr>
            <p:cNvPr id="18" name="Picture 17" descr="A person sitting at a desk using a computer&#10;&#10;Description automatically generated">
              <a:extLst>
                <a:ext uri="{FF2B5EF4-FFF2-40B4-BE49-F238E27FC236}">
                  <a16:creationId xmlns:a16="http://schemas.microsoft.com/office/drawing/2014/main" id="{06AE0724-6CF9-4B3C-BBA8-106F90BFF7AC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-437"/>
            <a:stretch/>
          </p:blipFill>
          <p:spPr>
            <a:xfrm>
              <a:off x="-52661" y="3875173"/>
              <a:ext cx="2194560" cy="1324866"/>
            </a:xfrm>
            <a:prstGeom prst="rect">
              <a:avLst/>
            </a:prstGeom>
          </p:spPr>
        </p:pic>
        <p:pic>
          <p:nvPicPr>
            <p:cNvPr id="20" name="Picture 19" descr="A person standing in front of a window&#10;&#10;Description automatically generated">
              <a:extLst>
                <a:ext uri="{FF2B5EF4-FFF2-40B4-BE49-F238E27FC236}">
                  <a16:creationId xmlns:a16="http://schemas.microsoft.com/office/drawing/2014/main" id="{09D9FC39-5E23-4912-AB5C-3315E5F10046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6787459" y="3858158"/>
              <a:ext cx="2194560" cy="1342994"/>
            </a:xfrm>
            <a:prstGeom prst="rect">
              <a:avLst/>
            </a:prstGeom>
          </p:spPr>
        </p:pic>
        <p:pic>
          <p:nvPicPr>
            <p:cNvPr id="23" name="Picture 22" descr="A close up of a sign&#10;&#10;Description automatically generated">
              <a:extLst>
                <a:ext uri="{FF2B5EF4-FFF2-40B4-BE49-F238E27FC236}">
                  <a16:creationId xmlns:a16="http://schemas.microsoft.com/office/drawing/2014/main" id="{E2FE8A76-0944-4CF5-AF9B-21E339501E7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507419" y="3858301"/>
              <a:ext cx="2194560" cy="1342994"/>
            </a:xfrm>
            <a:prstGeom prst="rect">
              <a:avLst/>
            </a:prstGeom>
          </p:spPr>
        </p:pic>
      </p:grpSp>
      <p:sp>
        <p:nvSpPr>
          <p:cNvPr id="11" name="Title 10"/>
          <p:cNvSpPr>
            <a:spLocks noGrp="1"/>
          </p:cNvSpPr>
          <p:nvPr userDrawn="1">
            <p:ph type="title"/>
          </p:nvPr>
        </p:nvSpPr>
        <p:spPr>
          <a:xfrm>
            <a:off x="342900" y="205981"/>
            <a:ext cx="5014254" cy="725497"/>
          </a:xfrm>
        </p:spPr>
        <p:txBody>
          <a:bodyPr>
            <a:noAutofit/>
          </a:bodyPr>
          <a:lstStyle>
            <a:lvl1pPr algn="l">
              <a:lnSpc>
                <a:spcPct val="80000"/>
              </a:lnSpc>
              <a:defRPr sz="2800">
                <a:solidFill>
                  <a:srgbClr val="17376D"/>
                </a:solidFill>
                <a:latin typeface="Arial Black"/>
                <a:cs typeface="Arial Black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Text Placeholder 4"/>
          <p:cNvSpPr>
            <a:spLocks noGrp="1"/>
          </p:cNvSpPr>
          <p:nvPr userDrawn="1">
            <p:ph type="body" sz="quarter" idx="13"/>
          </p:nvPr>
        </p:nvSpPr>
        <p:spPr>
          <a:xfrm>
            <a:off x="343258" y="1453927"/>
            <a:ext cx="6188171" cy="2225328"/>
          </a:xfrm>
        </p:spPr>
        <p:txBody>
          <a:bodyPr numCol="1" spcCol="197266">
            <a:normAutofit/>
          </a:bodyPr>
          <a:lstStyle>
            <a:lvl1pPr marL="0" indent="0">
              <a:lnSpc>
                <a:spcPct val="120000"/>
              </a:lnSpc>
              <a:buNone/>
              <a:defRPr lang="en-US" sz="1800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08180" indent="0">
              <a:buNone/>
              <a:defRPr sz="1600">
                <a:solidFill>
                  <a:schemeClr val="bg1"/>
                </a:solidFill>
              </a:defRPr>
            </a:lvl2pPr>
            <a:lvl3pPr marL="816362" indent="0">
              <a:buNone/>
              <a:defRPr sz="1400">
                <a:solidFill>
                  <a:schemeClr val="bg1"/>
                </a:solidFill>
              </a:defRPr>
            </a:lvl3pPr>
            <a:lvl4pPr marL="1224542" indent="0">
              <a:buNone/>
              <a:defRPr sz="600">
                <a:solidFill>
                  <a:schemeClr val="bg1"/>
                </a:solidFill>
              </a:defRPr>
            </a:lvl4pPr>
            <a:lvl5pPr marL="1632723" indent="0">
              <a:buNone/>
              <a:defRPr sz="6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endParaRPr lang="en-US" sz="1600" dirty="0"/>
          </a:p>
          <a:p>
            <a:pPr lvl="2"/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 userDrawn="1">
            <p:ph type="body" sz="quarter" idx="16"/>
          </p:nvPr>
        </p:nvSpPr>
        <p:spPr>
          <a:xfrm>
            <a:off x="343257" y="945029"/>
            <a:ext cx="5014397" cy="303384"/>
          </a:xfrm>
        </p:spPr>
        <p:txBody>
          <a:bodyPr>
            <a:noAutofit/>
          </a:bodyPr>
          <a:lstStyle>
            <a:lvl1pPr marL="0" indent="0">
              <a:buNone/>
              <a:defRPr sz="1800" i="1">
                <a:solidFill>
                  <a:srgbClr val="139D8E"/>
                </a:solidFill>
                <a:latin typeface="Arial"/>
                <a:cs typeface="Arial"/>
              </a:defRPr>
            </a:lvl1pPr>
            <a:lvl2pPr marL="408180" indent="0">
              <a:buNone/>
              <a:defRPr sz="1400">
                <a:latin typeface="Arial"/>
                <a:cs typeface="Arial"/>
              </a:defRPr>
            </a:lvl2pPr>
            <a:lvl3pPr marL="816362" indent="0">
              <a:buNone/>
              <a:defRPr sz="1400">
                <a:latin typeface="Arial"/>
                <a:cs typeface="Arial"/>
              </a:defRPr>
            </a:lvl3pPr>
            <a:lvl4pPr marL="1224542" indent="0">
              <a:buNone/>
              <a:defRPr sz="1400">
                <a:latin typeface="Arial"/>
                <a:cs typeface="Arial"/>
              </a:defRPr>
            </a:lvl4pPr>
            <a:lvl5pPr marL="1632723" indent="0">
              <a:buNone/>
              <a:defRPr sz="1400">
                <a:latin typeface="Arial"/>
                <a:cs typeface="Arial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6EDF44A1-AF51-49FC-B29D-1DA035CBDA7F}"/>
              </a:ext>
            </a:extLst>
          </p:cNvPr>
          <p:cNvSpPr>
            <a:spLocks noGrp="1"/>
          </p:cNvSpPr>
          <p:nvPr userDrawn="1">
            <p:ph type="sldNum" sz="quarter" idx="19"/>
          </p:nvPr>
        </p:nvSpPr>
        <p:spPr/>
        <p:txBody>
          <a:bodyPr/>
          <a:lstStyle/>
          <a:p>
            <a:fld id="{2DE96EAB-BA9C-424E-B507-24E718D2C5A3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25" name="Picture 24" descr="blocks.png">
            <a:extLst>
              <a:ext uri="{FF2B5EF4-FFF2-40B4-BE49-F238E27FC236}">
                <a16:creationId xmlns:a16="http://schemas.microsoft.com/office/drawing/2014/main" id="{F69239D7-870B-4C2B-8910-9D9760EE71B9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 flipV="1">
            <a:off x="5799991" y="-67759"/>
            <a:ext cx="1119786" cy="2273360"/>
          </a:xfrm>
          <a:prstGeom prst="rect">
            <a:avLst/>
          </a:prstGeom>
        </p:spPr>
      </p:pic>
      <p:grpSp>
        <p:nvGrpSpPr>
          <p:cNvPr id="26" name="Group 25">
            <a:extLst>
              <a:ext uri="{FF2B5EF4-FFF2-40B4-BE49-F238E27FC236}">
                <a16:creationId xmlns:a16="http://schemas.microsoft.com/office/drawing/2014/main" id="{A5BED26C-AD8D-4305-9254-E495238E46AE}"/>
              </a:ext>
            </a:extLst>
          </p:cNvPr>
          <p:cNvGrpSpPr/>
          <p:nvPr userDrawn="1"/>
        </p:nvGrpSpPr>
        <p:grpSpPr>
          <a:xfrm>
            <a:off x="134221" y="4666368"/>
            <a:ext cx="429982" cy="475633"/>
            <a:chOff x="134222" y="4667864"/>
            <a:chExt cx="476352" cy="475633"/>
          </a:xfrm>
        </p:grpSpPr>
        <p:sp>
          <p:nvSpPr>
            <p:cNvPr id="27" name="Arrow: Pentagon 1">
              <a:extLst>
                <a:ext uri="{FF2B5EF4-FFF2-40B4-BE49-F238E27FC236}">
                  <a16:creationId xmlns:a16="http://schemas.microsoft.com/office/drawing/2014/main" id="{088F9D11-B5CE-466C-B583-907ECD3AF10E}"/>
                </a:ext>
              </a:extLst>
            </p:cNvPr>
            <p:cNvSpPr/>
            <p:nvPr userDrawn="1"/>
          </p:nvSpPr>
          <p:spPr>
            <a:xfrm rot="16200000">
              <a:off x="134581" y="4667505"/>
              <a:ext cx="475633" cy="476352"/>
            </a:xfrm>
            <a:custGeom>
              <a:avLst/>
              <a:gdLst>
                <a:gd name="connsiteX0" fmla="*/ 0 w 1439333"/>
                <a:gd name="connsiteY0" fmla="*/ 0 h 855133"/>
                <a:gd name="connsiteX1" fmla="*/ 867831 w 1439333"/>
                <a:gd name="connsiteY1" fmla="*/ 0 h 855133"/>
                <a:gd name="connsiteX2" fmla="*/ 1439333 w 1439333"/>
                <a:gd name="connsiteY2" fmla="*/ 427567 h 855133"/>
                <a:gd name="connsiteX3" fmla="*/ 867831 w 1439333"/>
                <a:gd name="connsiteY3" fmla="*/ 855133 h 855133"/>
                <a:gd name="connsiteX4" fmla="*/ 0 w 1439333"/>
                <a:gd name="connsiteY4" fmla="*/ 855133 h 855133"/>
                <a:gd name="connsiteX5" fmla="*/ 0 w 1439333"/>
                <a:gd name="connsiteY5" fmla="*/ 0 h 855133"/>
                <a:gd name="connsiteX0" fmla="*/ 0 w 867831"/>
                <a:gd name="connsiteY0" fmla="*/ 0 h 855133"/>
                <a:gd name="connsiteX1" fmla="*/ 867831 w 867831"/>
                <a:gd name="connsiteY1" fmla="*/ 0 h 855133"/>
                <a:gd name="connsiteX2" fmla="*/ 457199 w 867831"/>
                <a:gd name="connsiteY2" fmla="*/ 419101 h 855133"/>
                <a:gd name="connsiteX3" fmla="*/ 867831 w 867831"/>
                <a:gd name="connsiteY3" fmla="*/ 855133 h 855133"/>
                <a:gd name="connsiteX4" fmla="*/ 0 w 867831"/>
                <a:gd name="connsiteY4" fmla="*/ 855133 h 855133"/>
                <a:gd name="connsiteX5" fmla="*/ 0 w 867831"/>
                <a:gd name="connsiteY5" fmla="*/ 0 h 855133"/>
                <a:gd name="connsiteX0" fmla="*/ 0 w 867831"/>
                <a:gd name="connsiteY0" fmla="*/ 0 h 855133"/>
                <a:gd name="connsiteX1" fmla="*/ 867831 w 867831"/>
                <a:gd name="connsiteY1" fmla="*/ 0 h 855133"/>
                <a:gd name="connsiteX2" fmla="*/ 601133 w 867831"/>
                <a:gd name="connsiteY2" fmla="*/ 419101 h 855133"/>
                <a:gd name="connsiteX3" fmla="*/ 867831 w 867831"/>
                <a:gd name="connsiteY3" fmla="*/ 855133 h 855133"/>
                <a:gd name="connsiteX4" fmla="*/ 0 w 867831"/>
                <a:gd name="connsiteY4" fmla="*/ 855133 h 855133"/>
                <a:gd name="connsiteX5" fmla="*/ 0 w 867831"/>
                <a:gd name="connsiteY5" fmla="*/ 0 h 8551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67831" h="855133">
                  <a:moveTo>
                    <a:pt x="0" y="0"/>
                  </a:moveTo>
                  <a:lnTo>
                    <a:pt x="867831" y="0"/>
                  </a:lnTo>
                  <a:lnTo>
                    <a:pt x="601133" y="419101"/>
                  </a:lnTo>
                  <a:lnTo>
                    <a:pt x="867831" y="855133"/>
                  </a:lnTo>
                  <a:lnTo>
                    <a:pt x="0" y="85513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B2C4E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ZA"/>
            </a:p>
          </p:txBody>
        </p:sp>
        <p:pic>
          <p:nvPicPr>
            <p:cNvPr id="28" name="Picture 27">
              <a:extLst>
                <a:ext uri="{FF2B5EF4-FFF2-40B4-BE49-F238E27FC236}">
                  <a16:creationId xmlns:a16="http://schemas.microsoft.com/office/drawing/2014/main" id="{784D8E2C-CC3B-4AF6-8774-D5D969AE46E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34222" y="4830239"/>
              <a:ext cx="476352" cy="26540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31894934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_Images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342900" y="205981"/>
            <a:ext cx="5014254" cy="725497"/>
          </a:xfrm>
        </p:spPr>
        <p:txBody>
          <a:bodyPr>
            <a:normAutofit/>
          </a:bodyPr>
          <a:lstStyle>
            <a:lvl1pPr algn="l">
              <a:lnSpc>
                <a:spcPct val="80000"/>
              </a:lnSpc>
              <a:defRPr lang="en-US" sz="2800" kern="1200" dirty="0">
                <a:solidFill>
                  <a:srgbClr val="17376D"/>
                </a:solidFill>
                <a:latin typeface="Arial Black"/>
                <a:ea typeface="+mj-ea"/>
                <a:cs typeface="Arial Black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343257" y="1453929"/>
            <a:ext cx="5013897" cy="3063285"/>
          </a:xfrm>
        </p:spPr>
        <p:txBody>
          <a:bodyPr numCol="1" spcCol="197266">
            <a:normAutofit/>
          </a:bodyPr>
          <a:lstStyle>
            <a:lvl1pPr marL="285750" indent="-285750">
              <a:lnSpc>
                <a:spcPct val="120000"/>
              </a:lnSpc>
              <a:buFont typeface="Arial" panose="020B0604020202020204" pitchFamily="34" charset="0"/>
              <a:buChar char="•"/>
              <a:defRPr lang="en-US" sz="1800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08180" indent="0">
              <a:buNone/>
              <a:defRPr sz="1600">
                <a:solidFill>
                  <a:schemeClr val="bg1"/>
                </a:solidFill>
              </a:defRPr>
            </a:lvl2pPr>
            <a:lvl3pPr marL="816362" indent="0">
              <a:buNone/>
              <a:defRPr sz="1400">
                <a:solidFill>
                  <a:schemeClr val="bg1"/>
                </a:solidFill>
              </a:defRPr>
            </a:lvl3pPr>
            <a:lvl4pPr marL="1224542" indent="0">
              <a:buNone/>
              <a:defRPr sz="600">
                <a:solidFill>
                  <a:schemeClr val="bg1"/>
                </a:solidFill>
              </a:defRPr>
            </a:lvl4pPr>
            <a:lvl5pPr marL="1632723" indent="0">
              <a:buNone/>
              <a:defRPr sz="6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endParaRPr lang="en-US" sz="1600" dirty="0"/>
          </a:p>
          <a:p>
            <a:pPr lvl="2"/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6"/>
          </p:nvPr>
        </p:nvSpPr>
        <p:spPr>
          <a:xfrm>
            <a:off x="343257" y="952980"/>
            <a:ext cx="5014397" cy="303384"/>
          </a:xfrm>
        </p:spPr>
        <p:txBody>
          <a:bodyPr>
            <a:noAutofit/>
          </a:bodyPr>
          <a:lstStyle>
            <a:lvl1pPr marL="0" indent="0">
              <a:buNone/>
              <a:defRPr lang="en-US" sz="1800" i="1" kern="1200" dirty="0">
                <a:solidFill>
                  <a:srgbClr val="139D8E"/>
                </a:solidFill>
                <a:latin typeface="Arial"/>
                <a:ea typeface="+mn-ea"/>
                <a:cs typeface="Arial"/>
              </a:defRPr>
            </a:lvl1pPr>
            <a:lvl2pPr marL="408180" indent="0">
              <a:buNone/>
              <a:defRPr sz="1400">
                <a:latin typeface="Arial"/>
                <a:cs typeface="Arial"/>
              </a:defRPr>
            </a:lvl2pPr>
            <a:lvl3pPr marL="816362" indent="0">
              <a:buNone/>
              <a:defRPr sz="1400">
                <a:latin typeface="Arial"/>
                <a:cs typeface="Arial"/>
              </a:defRPr>
            </a:lvl3pPr>
            <a:lvl4pPr marL="1224542" indent="0">
              <a:buNone/>
              <a:defRPr sz="1400">
                <a:latin typeface="Arial"/>
                <a:cs typeface="Arial"/>
              </a:defRPr>
            </a:lvl4pPr>
            <a:lvl5pPr marL="1632723" indent="0">
              <a:buNone/>
              <a:defRPr sz="1400">
                <a:latin typeface="Arial"/>
                <a:cs typeface="Arial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2B629311-07B1-4A82-B83C-B4A06B80972F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2DE96EAB-BA9C-424E-B507-24E718D2C5A3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4" name="Picture 3" descr="A picture containing person, man, outdoor, ground&#10;&#10;Description automatically generated">
            <a:extLst>
              <a:ext uri="{FF2B5EF4-FFF2-40B4-BE49-F238E27FC236}">
                <a16:creationId xmlns:a16="http://schemas.microsoft.com/office/drawing/2014/main" id="{30AD38FF-D20A-4387-A1E3-AFCA0EED86D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416646" y="3453784"/>
            <a:ext cx="1399680" cy="1406275"/>
          </a:xfrm>
          <a:prstGeom prst="rect">
            <a:avLst/>
          </a:prstGeom>
        </p:spPr>
      </p:pic>
      <p:pic>
        <p:nvPicPr>
          <p:cNvPr id="17" name="Picture 16" descr="A group of people sitting at a table looking at a computer&#10;&#10;Description automatically generated">
            <a:extLst>
              <a:ext uri="{FF2B5EF4-FFF2-40B4-BE49-F238E27FC236}">
                <a16:creationId xmlns:a16="http://schemas.microsoft.com/office/drawing/2014/main" id="{5BAE8DEB-D2D6-4E1C-9E82-8ED554E23E7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"/>
          <a:stretch/>
        </p:blipFill>
        <p:spPr>
          <a:xfrm>
            <a:off x="5416647" y="1869395"/>
            <a:ext cx="1399680" cy="1406275"/>
          </a:xfrm>
          <a:prstGeom prst="rect">
            <a:avLst/>
          </a:prstGeom>
        </p:spPr>
      </p:pic>
      <p:pic>
        <p:nvPicPr>
          <p:cNvPr id="19" name="Picture 18" descr="A group of people looking at a cellphone&#10;&#10;Description automatically generated">
            <a:extLst>
              <a:ext uri="{FF2B5EF4-FFF2-40B4-BE49-F238E27FC236}">
                <a16:creationId xmlns:a16="http://schemas.microsoft.com/office/drawing/2014/main" id="{65BBD8A1-7DBF-45C4-BCFC-B5BDD8D7955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416647" y="285004"/>
            <a:ext cx="1399680" cy="1406277"/>
          </a:xfrm>
          <a:prstGeom prst="rect">
            <a:avLst/>
          </a:prstGeom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id="{677F8AFC-F616-4C96-B36C-8B998F24D2CF}"/>
              </a:ext>
            </a:extLst>
          </p:cNvPr>
          <p:cNvGrpSpPr/>
          <p:nvPr userDrawn="1"/>
        </p:nvGrpSpPr>
        <p:grpSpPr>
          <a:xfrm>
            <a:off x="134221" y="4666368"/>
            <a:ext cx="429982" cy="475633"/>
            <a:chOff x="134222" y="4667864"/>
            <a:chExt cx="476352" cy="475633"/>
          </a:xfrm>
        </p:grpSpPr>
        <p:sp>
          <p:nvSpPr>
            <p:cNvPr id="16" name="Arrow: Pentagon 1">
              <a:extLst>
                <a:ext uri="{FF2B5EF4-FFF2-40B4-BE49-F238E27FC236}">
                  <a16:creationId xmlns:a16="http://schemas.microsoft.com/office/drawing/2014/main" id="{0110692D-E2AC-44BE-828E-E127FDF739E8}"/>
                </a:ext>
              </a:extLst>
            </p:cNvPr>
            <p:cNvSpPr/>
            <p:nvPr userDrawn="1"/>
          </p:nvSpPr>
          <p:spPr>
            <a:xfrm rot="16200000">
              <a:off x="134581" y="4667505"/>
              <a:ext cx="475633" cy="476352"/>
            </a:xfrm>
            <a:custGeom>
              <a:avLst/>
              <a:gdLst>
                <a:gd name="connsiteX0" fmla="*/ 0 w 1439333"/>
                <a:gd name="connsiteY0" fmla="*/ 0 h 855133"/>
                <a:gd name="connsiteX1" fmla="*/ 867831 w 1439333"/>
                <a:gd name="connsiteY1" fmla="*/ 0 h 855133"/>
                <a:gd name="connsiteX2" fmla="*/ 1439333 w 1439333"/>
                <a:gd name="connsiteY2" fmla="*/ 427567 h 855133"/>
                <a:gd name="connsiteX3" fmla="*/ 867831 w 1439333"/>
                <a:gd name="connsiteY3" fmla="*/ 855133 h 855133"/>
                <a:gd name="connsiteX4" fmla="*/ 0 w 1439333"/>
                <a:gd name="connsiteY4" fmla="*/ 855133 h 855133"/>
                <a:gd name="connsiteX5" fmla="*/ 0 w 1439333"/>
                <a:gd name="connsiteY5" fmla="*/ 0 h 855133"/>
                <a:gd name="connsiteX0" fmla="*/ 0 w 867831"/>
                <a:gd name="connsiteY0" fmla="*/ 0 h 855133"/>
                <a:gd name="connsiteX1" fmla="*/ 867831 w 867831"/>
                <a:gd name="connsiteY1" fmla="*/ 0 h 855133"/>
                <a:gd name="connsiteX2" fmla="*/ 457199 w 867831"/>
                <a:gd name="connsiteY2" fmla="*/ 419101 h 855133"/>
                <a:gd name="connsiteX3" fmla="*/ 867831 w 867831"/>
                <a:gd name="connsiteY3" fmla="*/ 855133 h 855133"/>
                <a:gd name="connsiteX4" fmla="*/ 0 w 867831"/>
                <a:gd name="connsiteY4" fmla="*/ 855133 h 855133"/>
                <a:gd name="connsiteX5" fmla="*/ 0 w 867831"/>
                <a:gd name="connsiteY5" fmla="*/ 0 h 855133"/>
                <a:gd name="connsiteX0" fmla="*/ 0 w 867831"/>
                <a:gd name="connsiteY0" fmla="*/ 0 h 855133"/>
                <a:gd name="connsiteX1" fmla="*/ 867831 w 867831"/>
                <a:gd name="connsiteY1" fmla="*/ 0 h 855133"/>
                <a:gd name="connsiteX2" fmla="*/ 601133 w 867831"/>
                <a:gd name="connsiteY2" fmla="*/ 419101 h 855133"/>
                <a:gd name="connsiteX3" fmla="*/ 867831 w 867831"/>
                <a:gd name="connsiteY3" fmla="*/ 855133 h 855133"/>
                <a:gd name="connsiteX4" fmla="*/ 0 w 867831"/>
                <a:gd name="connsiteY4" fmla="*/ 855133 h 855133"/>
                <a:gd name="connsiteX5" fmla="*/ 0 w 867831"/>
                <a:gd name="connsiteY5" fmla="*/ 0 h 8551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67831" h="855133">
                  <a:moveTo>
                    <a:pt x="0" y="0"/>
                  </a:moveTo>
                  <a:lnTo>
                    <a:pt x="867831" y="0"/>
                  </a:lnTo>
                  <a:lnTo>
                    <a:pt x="601133" y="419101"/>
                  </a:lnTo>
                  <a:lnTo>
                    <a:pt x="867831" y="855133"/>
                  </a:lnTo>
                  <a:lnTo>
                    <a:pt x="0" y="85513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B2C4E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ZA"/>
            </a:p>
          </p:txBody>
        </p:sp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69A5D2F2-FDD6-4B05-AC4D-AD98A4C564E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34222" y="4830239"/>
              <a:ext cx="476352" cy="26540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759727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_White St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342899" y="205981"/>
            <a:ext cx="5700432" cy="725497"/>
          </a:xfrm>
        </p:spPr>
        <p:txBody>
          <a:bodyPr>
            <a:normAutofit/>
          </a:bodyPr>
          <a:lstStyle>
            <a:lvl1pPr algn="l">
              <a:lnSpc>
                <a:spcPct val="80000"/>
              </a:lnSpc>
              <a:defRPr lang="en-US" sz="2800" kern="1200" dirty="0">
                <a:solidFill>
                  <a:srgbClr val="17376D"/>
                </a:solidFill>
                <a:latin typeface="Arial Black"/>
                <a:ea typeface="+mj-ea"/>
                <a:cs typeface="Arial Black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6"/>
          </p:nvPr>
        </p:nvSpPr>
        <p:spPr>
          <a:xfrm>
            <a:off x="343257" y="952980"/>
            <a:ext cx="5693596" cy="303384"/>
          </a:xfrm>
        </p:spPr>
        <p:txBody>
          <a:bodyPr>
            <a:noAutofit/>
          </a:bodyPr>
          <a:lstStyle>
            <a:lvl1pPr marL="0" indent="0">
              <a:buNone/>
              <a:defRPr lang="en-US" sz="1800" i="1" kern="1200" dirty="0">
                <a:solidFill>
                  <a:srgbClr val="139D8E"/>
                </a:solidFill>
                <a:latin typeface="Arial"/>
                <a:ea typeface="+mn-ea"/>
                <a:cs typeface="Arial"/>
              </a:defRPr>
            </a:lvl1pPr>
            <a:lvl2pPr marL="408180" indent="0">
              <a:buNone/>
              <a:defRPr sz="1400">
                <a:latin typeface="Arial"/>
                <a:cs typeface="Arial"/>
              </a:defRPr>
            </a:lvl2pPr>
            <a:lvl3pPr marL="816362" indent="0">
              <a:buNone/>
              <a:defRPr sz="1400">
                <a:latin typeface="Arial"/>
                <a:cs typeface="Arial"/>
              </a:defRPr>
            </a:lvl3pPr>
            <a:lvl4pPr marL="1224542" indent="0">
              <a:buNone/>
              <a:defRPr sz="1400">
                <a:latin typeface="Arial"/>
                <a:cs typeface="Arial"/>
              </a:defRPr>
            </a:lvl4pPr>
            <a:lvl5pPr marL="1632723" indent="0">
              <a:buNone/>
              <a:defRPr sz="1400">
                <a:latin typeface="Arial"/>
                <a:cs typeface="Arial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Slide Number Placeholder 13">
            <a:extLst>
              <a:ext uri="{FF2B5EF4-FFF2-40B4-BE49-F238E27FC236}">
                <a16:creationId xmlns:a16="http://schemas.microsoft.com/office/drawing/2014/main" id="{606E77F9-3B6E-4464-B70B-8F4CF0CF4A1B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2DE96EAB-BA9C-424E-B507-24E718D2C5A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6" name="Chart Placeholder 15">
            <a:extLst>
              <a:ext uri="{FF2B5EF4-FFF2-40B4-BE49-F238E27FC236}">
                <a16:creationId xmlns:a16="http://schemas.microsoft.com/office/drawing/2014/main" id="{EC1772AB-9380-4594-B8DC-2CE1209EE38C}"/>
              </a:ext>
            </a:extLst>
          </p:cNvPr>
          <p:cNvSpPr>
            <a:spLocks noGrp="1"/>
          </p:cNvSpPr>
          <p:nvPr>
            <p:ph type="chart" sz="quarter" idx="20"/>
          </p:nvPr>
        </p:nvSpPr>
        <p:spPr>
          <a:xfrm>
            <a:off x="342900" y="1452800"/>
            <a:ext cx="5693569" cy="2946400"/>
          </a:xfrm>
        </p:spPr>
        <p:txBody>
          <a:bodyPr/>
          <a:lstStyle/>
          <a:p>
            <a:r>
              <a:rPr lang="en-US"/>
              <a:t>Click icon to add chart</a:t>
            </a:r>
            <a:endParaRPr lang="en-ZA"/>
          </a:p>
        </p:txBody>
      </p:sp>
      <p:pic>
        <p:nvPicPr>
          <p:cNvPr id="10" name="Picture 9" descr="blocks.png">
            <a:extLst>
              <a:ext uri="{FF2B5EF4-FFF2-40B4-BE49-F238E27FC236}">
                <a16:creationId xmlns:a16="http://schemas.microsoft.com/office/drawing/2014/main" id="{7350EE1C-0E26-4784-A4C8-46F8219F555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 flipV="1">
            <a:off x="5992828" y="0"/>
            <a:ext cx="865172" cy="1756449"/>
          </a:xfrm>
          <a:prstGeom prst="rect">
            <a:avLst/>
          </a:prstGeom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id="{D86869E7-CE6C-4894-BC53-8268DDBA9B6E}"/>
              </a:ext>
            </a:extLst>
          </p:cNvPr>
          <p:cNvGrpSpPr/>
          <p:nvPr userDrawn="1"/>
        </p:nvGrpSpPr>
        <p:grpSpPr>
          <a:xfrm>
            <a:off x="134221" y="4666368"/>
            <a:ext cx="429982" cy="475633"/>
            <a:chOff x="134222" y="4667864"/>
            <a:chExt cx="476352" cy="475633"/>
          </a:xfrm>
        </p:grpSpPr>
        <p:sp>
          <p:nvSpPr>
            <p:cNvPr id="19" name="Arrow: Pentagon 1">
              <a:extLst>
                <a:ext uri="{FF2B5EF4-FFF2-40B4-BE49-F238E27FC236}">
                  <a16:creationId xmlns:a16="http://schemas.microsoft.com/office/drawing/2014/main" id="{11AAF251-7ECB-4C7E-B735-39139FEFBBF0}"/>
                </a:ext>
              </a:extLst>
            </p:cNvPr>
            <p:cNvSpPr/>
            <p:nvPr userDrawn="1"/>
          </p:nvSpPr>
          <p:spPr>
            <a:xfrm rot="16200000">
              <a:off x="134581" y="4667505"/>
              <a:ext cx="475633" cy="476352"/>
            </a:xfrm>
            <a:custGeom>
              <a:avLst/>
              <a:gdLst>
                <a:gd name="connsiteX0" fmla="*/ 0 w 1439333"/>
                <a:gd name="connsiteY0" fmla="*/ 0 h 855133"/>
                <a:gd name="connsiteX1" fmla="*/ 867831 w 1439333"/>
                <a:gd name="connsiteY1" fmla="*/ 0 h 855133"/>
                <a:gd name="connsiteX2" fmla="*/ 1439333 w 1439333"/>
                <a:gd name="connsiteY2" fmla="*/ 427567 h 855133"/>
                <a:gd name="connsiteX3" fmla="*/ 867831 w 1439333"/>
                <a:gd name="connsiteY3" fmla="*/ 855133 h 855133"/>
                <a:gd name="connsiteX4" fmla="*/ 0 w 1439333"/>
                <a:gd name="connsiteY4" fmla="*/ 855133 h 855133"/>
                <a:gd name="connsiteX5" fmla="*/ 0 w 1439333"/>
                <a:gd name="connsiteY5" fmla="*/ 0 h 855133"/>
                <a:gd name="connsiteX0" fmla="*/ 0 w 867831"/>
                <a:gd name="connsiteY0" fmla="*/ 0 h 855133"/>
                <a:gd name="connsiteX1" fmla="*/ 867831 w 867831"/>
                <a:gd name="connsiteY1" fmla="*/ 0 h 855133"/>
                <a:gd name="connsiteX2" fmla="*/ 457199 w 867831"/>
                <a:gd name="connsiteY2" fmla="*/ 419101 h 855133"/>
                <a:gd name="connsiteX3" fmla="*/ 867831 w 867831"/>
                <a:gd name="connsiteY3" fmla="*/ 855133 h 855133"/>
                <a:gd name="connsiteX4" fmla="*/ 0 w 867831"/>
                <a:gd name="connsiteY4" fmla="*/ 855133 h 855133"/>
                <a:gd name="connsiteX5" fmla="*/ 0 w 867831"/>
                <a:gd name="connsiteY5" fmla="*/ 0 h 855133"/>
                <a:gd name="connsiteX0" fmla="*/ 0 w 867831"/>
                <a:gd name="connsiteY0" fmla="*/ 0 h 855133"/>
                <a:gd name="connsiteX1" fmla="*/ 867831 w 867831"/>
                <a:gd name="connsiteY1" fmla="*/ 0 h 855133"/>
                <a:gd name="connsiteX2" fmla="*/ 601133 w 867831"/>
                <a:gd name="connsiteY2" fmla="*/ 419101 h 855133"/>
                <a:gd name="connsiteX3" fmla="*/ 867831 w 867831"/>
                <a:gd name="connsiteY3" fmla="*/ 855133 h 855133"/>
                <a:gd name="connsiteX4" fmla="*/ 0 w 867831"/>
                <a:gd name="connsiteY4" fmla="*/ 855133 h 855133"/>
                <a:gd name="connsiteX5" fmla="*/ 0 w 867831"/>
                <a:gd name="connsiteY5" fmla="*/ 0 h 8551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67831" h="855133">
                  <a:moveTo>
                    <a:pt x="0" y="0"/>
                  </a:moveTo>
                  <a:lnTo>
                    <a:pt x="867831" y="0"/>
                  </a:lnTo>
                  <a:lnTo>
                    <a:pt x="601133" y="419101"/>
                  </a:lnTo>
                  <a:lnTo>
                    <a:pt x="867831" y="855133"/>
                  </a:lnTo>
                  <a:lnTo>
                    <a:pt x="0" y="85513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B2C4E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ZA"/>
            </a:p>
          </p:txBody>
        </p:sp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1362A520-C8C6-4F57-9E51-A321739B83F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34222" y="4830239"/>
              <a:ext cx="476352" cy="26540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81068093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ntent_White St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342899" y="205981"/>
            <a:ext cx="5700432" cy="725497"/>
          </a:xfrm>
        </p:spPr>
        <p:txBody>
          <a:bodyPr>
            <a:normAutofit/>
          </a:bodyPr>
          <a:lstStyle>
            <a:lvl1pPr algn="l">
              <a:lnSpc>
                <a:spcPct val="80000"/>
              </a:lnSpc>
              <a:defRPr lang="en-US" sz="2800" kern="1200" dirty="0">
                <a:solidFill>
                  <a:srgbClr val="17376D"/>
                </a:solidFill>
                <a:latin typeface="Arial Black"/>
                <a:ea typeface="+mj-ea"/>
                <a:cs typeface="Arial Black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6"/>
          </p:nvPr>
        </p:nvSpPr>
        <p:spPr>
          <a:xfrm>
            <a:off x="343257" y="952980"/>
            <a:ext cx="5693596" cy="303384"/>
          </a:xfrm>
        </p:spPr>
        <p:txBody>
          <a:bodyPr>
            <a:noAutofit/>
          </a:bodyPr>
          <a:lstStyle>
            <a:lvl1pPr marL="0" indent="0">
              <a:buNone/>
              <a:defRPr lang="en-US" sz="1800" i="1" kern="1200" dirty="0">
                <a:solidFill>
                  <a:srgbClr val="139D8E"/>
                </a:solidFill>
                <a:latin typeface="Arial"/>
                <a:ea typeface="+mn-ea"/>
                <a:cs typeface="Arial"/>
              </a:defRPr>
            </a:lvl1pPr>
            <a:lvl2pPr marL="408180" indent="0">
              <a:buNone/>
              <a:defRPr sz="1400">
                <a:latin typeface="Arial"/>
                <a:cs typeface="Arial"/>
              </a:defRPr>
            </a:lvl2pPr>
            <a:lvl3pPr marL="816362" indent="0">
              <a:buNone/>
              <a:defRPr sz="1400">
                <a:latin typeface="Arial"/>
                <a:cs typeface="Arial"/>
              </a:defRPr>
            </a:lvl3pPr>
            <a:lvl4pPr marL="1224542" indent="0">
              <a:buNone/>
              <a:defRPr sz="1400">
                <a:latin typeface="Arial"/>
                <a:cs typeface="Arial"/>
              </a:defRPr>
            </a:lvl4pPr>
            <a:lvl5pPr marL="1632723" indent="0">
              <a:buNone/>
              <a:defRPr sz="1400">
                <a:latin typeface="Arial"/>
                <a:cs typeface="Arial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4" name="Slide Number Placeholder 13">
            <a:extLst>
              <a:ext uri="{FF2B5EF4-FFF2-40B4-BE49-F238E27FC236}">
                <a16:creationId xmlns:a16="http://schemas.microsoft.com/office/drawing/2014/main" id="{606E77F9-3B6E-4464-B70B-8F4CF0CF4A1B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2DE96EAB-BA9C-424E-B507-24E718D2C5A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D231871-5BC7-4958-867B-34A135E43B7B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343257" y="1452800"/>
            <a:ext cx="5693596" cy="3109733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ZA" dirty="0"/>
          </a:p>
        </p:txBody>
      </p:sp>
      <p:pic>
        <p:nvPicPr>
          <p:cNvPr id="10" name="Picture 9" descr="blocks.png">
            <a:extLst>
              <a:ext uri="{FF2B5EF4-FFF2-40B4-BE49-F238E27FC236}">
                <a16:creationId xmlns:a16="http://schemas.microsoft.com/office/drawing/2014/main" id="{57AC3DE2-DE04-4C94-B750-529C14FDE08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 flipV="1">
            <a:off x="5963797" y="-67759"/>
            <a:ext cx="955979" cy="1940804"/>
          </a:xfrm>
          <a:prstGeom prst="rect">
            <a:avLst/>
          </a:prstGeom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id="{EFB886C1-497A-4D85-ACB0-D5C9771BC722}"/>
              </a:ext>
            </a:extLst>
          </p:cNvPr>
          <p:cNvGrpSpPr/>
          <p:nvPr userDrawn="1"/>
        </p:nvGrpSpPr>
        <p:grpSpPr>
          <a:xfrm>
            <a:off x="134221" y="4666368"/>
            <a:ext cx="429982" cy="475633"/>
            <a:chOff x="134222" y="4667864"/>
            <a:chExt cx="476352" cy="475633"/>
          </a:xfrm>
        </p:grpSpPr>
        <p:sp>
          <p:nvSpPr>
            <p:cNvPr id="18" name="Arrow: Pentagon 1">
              <a:extLst>
                <a:ext uri="{FF2B5EF4-FFF2-40B4-BE49-F238E27FC236}">
                  <a16:creationId xmlns:a16="http://schemas.microsoft.com/office/drawing/2014/main" id="{9F597EDA-712B-44CF-A2C9-09DE13A0A5FA}"/>
                </a:ext>
              </a:extLst>
            </p:cNvPr>
            <p:cNvSpPr/>
            <p:nvPr userDrawn="1"/>
          </p:nvSpPr>
          <p:spPr>
            <a:xfrm rot="16200000">
              <a:off x="134581" y="4667505"/>
              <a:ext cx="475633" cy="476352"/>
            </a:xfrm>
            <a:custGeom>
              <a:avLst/>
              <a:gdLst>
                <a:gd name="connsiteX0" fmla="*/ 0 w 1439333"/>
                <a:gd name="connsiteY0" fmla="*/ 0 h 855133"/>
                <a:gd name="connsiteX1" fmla="*/ 867831 w 1439333"/>
                <a:gd name="connsiteY1" fmla="*/ 0 h 855133"/>
                <a:gd name="connsiteX2" fmla="*/ 1439333 w 1439333"/>
                <a:gd name="connsiteY2" fmla="*/ 427567 h 855133"/>
                <a:gd name="connsiteX3" fmla="*/ 867831 w 1439333"/>
                <a:gd name="connsiteY3" fmla="*/ 855133 h 855133"/>
                <a:gd name="connsiteX4" fmla="*/ 0 w 1439333"/>
                <a:gd name="connsiteY4" fmla="*/ 855133 h 855133"/>
                <a:gd name="connsiteX5" fmla="*/ 0 w 1439333"/>
                <a:gd name="connsiteY5" fmla="*/ 0 h 855133"/>
                <a:gd name="connsiteX0" fmla="*/ 0 w 867831"/>
                <a:gd name="connsiteY0" fmla="*/ 0 h 855133"/>
                <a:gd name="connsiteX1" fmla="*/ 867831 w 867831"/>
                <a:gd name="connsiteY1" fmla="*/ 0 h 855133"/>
                <a:gd name="connsiteX2" fmla="*/ 457199 w 867831"/>
                <a:gd name="connsiteY2" fmla="*/ 419101 h 855133"/>
                <a:gd name="connsiteX3" fmla="*/ 867831 w 867831"/>
                <a:gd name="connsiteY3" fmla="*/ 855133 h 855133"/>
                <a:gd name="connsiteX4" fmla="*/ 0 w 867831"/>
                <a:gd name="connsiteY4" fmla="*/ 855133 h 855133"/>
                <a:gd name="connsiteX5" fmla="*/ 0 w 867831"/>
                <a:gd name="connsiteY5" fmla="*/ 0 h 855133"/>
                <a:gd name="connsiteX0" fmla="*/ 0 w 867831"/>
                <a:gd name="connsiteY0" fmla="*/ 0 h 855133"/>
                <a:gd name="connsiteX1" fmla="*/ 867831 w 867831"/>
                <a:gd name="connsiteY1" fmla="*/ 0 h 855133"/>
                <a:gd name="connsiteX2" fmla="*/ 601133 w 867831"/>
                <a:gd name="connsiteY2" fmla="*/ 419101 h 855133"/>
                <a:gd name="connsiteX3" fmla="*/ 867831 w 867831"/>
                <a:gd name="connsiteY3" fmla="*/ 855133 h 855133"/>
                <a:gd name="connsiteX4" fmla="*/ 0 w 867831"/>
                <a:gd name="connsiteY4" fmla="*/ 855133 h 855133"/>
                <a:gd name="connsiteX5" fmla="*/ 0 w 867831"/>
                <a:gd name="connsiteY5" fmla="*/ 0 h 8551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67831" h="855133">
                  <a:moveTo>
                    <a:pt x="0" y="0"/>
                  </a:moveTo>
                  <a:lnTo>
                    <a:pt x="867831" y="0"/>
                  </a:lnTo>
                  <a:lnTo>
                    <a:pt x="601133" y="419101"/>
                  </a:lnTo>
                  <a:lnTo>
                    <a:pt x="867831" y="855133"/>
                  </a:lnTo>
                  <a:lnTo>
                    <a:pt x="0" y="85513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B2C4E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ZA"/>
            </a:p>
          </p:txBody>
        </p:sp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D4541BB8-4FC8-4CE4-BF9F-B2ADFB2D8BE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34222" y="4830239"/>
              <a:ext cx="476352" cy="26540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61854915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_White St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342899" y="205981"/>
            <a:ext cx="5700432" cy="725497"/>
          </a:xfrm>
        </p:spPr>
        <p:txBody>
          <a:bodyPr>
            <a:normAutofit/>
          </a:bodyPr>
          <a:lstStyle>
            <a:lvl1pPr algn="l">
              <a:lnSpc>
                <a:spcPct val="80000"/>
              </a:lnSpc>
              <a:defRPr lang="en-US" sz="2800" kern="1200" dirty="0">
                <a:solidFill>
                  <a:srgbClr val="17376D"/>
                </a:solidFill>
                <a:latin typeface="Arial Black"/>
                <a:ea typeface="+mj-ea"/>
                <a:cs typeface="Arial Black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6"/>
          </p:nvPr>
        </p:nvSpPr>
        <p:spPr>
          <a:xfrm>
            <a:off x="343257" y="952980"/>
            <a:ext cx="5693596" cy="303384"/>
          </a:xfrm>
        </p:spPr>
        <p:txBody>
          <a:bodyPr>
            <a:noAutofit/>
          </a:bodyPr>
          <a:lstStyle>
            <a:lvl1pPr marL="0" indent="0">
              <a:buNone/>
              <a:defRPr lang="en-US" sz="1800" i="1" kern="1200" dirty="0">
                <a:solidFill>
                  <a:srgbClr val="139D8E"/>
                </a:solidFill>
                <a:latin typeface="Arial"/>
                <a:ea typeface="+mn-ea"/>
                <a:cs typeface="Arial"/>
              </a:defRPr>
            </a:lvl1pPr>
            <a:lvl2pPr marL="408180" indent="0">
              <a:buNone/>
              <a:defRPr sz="1400">
                <a:latin typeface="Arial"/>
                <a:cs typeface="Arial"/>
              </a:defRPr>
            </a:lvl2pPr>
            <a:lvl3pPr marL="816362" indent="0">
              <a:buNone/>
              <a:defRPr sz="1400">
                <a:latin typeface="Arial"/>
                <a:cs typeface="Arial"/>
              </a:defRPr>
            </a:lvl3pPr>
            <a:lvl4pPr marL="1224542" indent="0">
              <a:buNone/>
              <a:defRPr sz="1400">
                <a:latin typeface="Arial"/>
                <a:cs typeface="Arial"/>
              </a:defRPr>
            </a:lvl4pPr>
            <a:lvl5pPr marL="1632723" indent="0">
              <a:buNone/>
              <a:defRPr sz="1400">
                <a:latin typeface="Arial"/>
                <a:cs typeface="Arial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4" name="Slide Number Placeholder 13">
            <a:extLst>
              <a:ext uri="{FF2B5EF4-FFF2-40B4-BE49-F238E27FC236}">
                <a16:creationId xmlns:a16="http://schemas.microsoft.com/office/drawing/2014/main" id="{606E77F9-3B6E-4464-B70B-8F4CF0CF4A1B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2DE96EAB-BA9C-424E-B507-24E718D2C5A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Table Placeholder 3">
            <a:extLst>
              <a:ext uri="{FF2B5EF4-FFF2-40B4-BE49-F238E27FC236}">
                <a16:creationId xmlns:a16="http://schemas.microsoft.com/office/drawing/2014/main" id="{99501D63-3FAF-4319-9AD9-3064122865E6}"/>
              </a:ext>
            </a:extLst>
          </p:cNvPr>
          <p:cNvSpPr>
            <a:spLocks noGrp="1"/>
          </p:cNvSpPr>
          <p:nvPr>
            <p:ph type="tbl" sz="quarter" idx="20"/>
          </p:nvPr>
        </p:nvSpPr>
        <p:spPr>
          <a:xfrm>
            <a:off x="342900" y="1453879"/>
            <a:ext cx="5700713" cy="3102217"/>
          </a:xfrm>
        </p:spPr>
        <p:txBody>
          <a:bodyPr/>
          <a:lstStyle/>
          <a:p>
            <a:r>
              <a:rPr lang="en-US"/>
              <a:t>Click icon to add table</a:t>
            </a:r>
            <a:endParaRPr lang="en-ZA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7369E23B-6921-4C29-B62C-27236FA99C4C}"/>
              </a:ext>
            </a:extLst>
          </p:cNvPr>
          <p:cNvGrpSpPr/>
          <p:nvPr userDrawn="1"/>
        </p:nvGrpSpPr>
        <p:grpSpPr>
          <a:xfrm>
            <a:off x="134221" y="4666368"/>
            <a:ext cx="429982" cy="475633"/>
            <a:chOff x="134222" y="4667864"/>
            <a:chExt cx="476352" cy="475633"/>
          </a:xfrm>
        </p:grpSpPr>
        <p:sp>
          <p:nvSpPr>
            <p:cNvPr id="13" name="Arrow: Pentagon 1">
              <a:extLst>
                <a:ext uri="{FF2B5EF4-FFF2-40B4-BE49-F238E27FC236}">
                  <a16:creationId xmlns:a16="http://schemas.microsoft.com/office/drawing/2014/main" id="{0532251D-51EC-424C-B1C1-A2AFE20226F2}"/>
                </a:ext>
              </a:extLst>
            </p:cNvPr>
            <p:cNvSpPr/>
            <p:nvPr userDrawn="1"/>
          </p:nvSpPr>
          <p:spPr>
            <a:xfrm rot="16200000">
              <a:off x="134581" y="4667505"/>
              <a:ext cx="475633" cy="476352"/>
            </a:xfrm>
            <a:custGeom>
              <a:avLst/>
              <a:gdLst>
                <a:gd name="connsiteX0" fmla="*/ 0 w 1439333"/>
                <a:gd name="connsiteY0" fmla="*/ 0 h 855133"/>
                <a:gd name="connsiteX1" fmla="*/ 867831 w 1439333"/>
                <a:gd name="connsiteY1" fmla="*/ 0 h 855133"/>
                <a:gd name="connsiteX2" fmla="*/ 1439333 w 1439333"/>
                <a:gd name="connsiteY2" fmla="*/ 427567 h 855133"/>
                <a:gd name="connsiteX3" fmla="*/ 867831 w 1439333"/>
                <a:gd name="connsiteY3" fmla="*/ 855133 h 855133"/>
                <a:gd name="connsiteX4" fmla="*/ 0 w 1439333"/>
                <a:gd name="connsiteY4" fmla="*/ 855133 h 855133"/>
                <a:gd name="connsiteX5" fmla="*/ 0 w 1439333"/>
                <a:gd name="connsiteY5" fmla="*/ 0 h 855133"/>
                <a:gd name="connsiteX0" fmla="*/ 0 w 867831"/>
                <a:gd name="connsiteY0" fmla="*/ 0 h 855133"/>
                <a:gd name="connsiteX1" fmla="*/ 867831 w 867831"/>
                <a:gd name="connsiteY1" fmla="*/ 0 h 855133"/>
                <a:gd name="connsiteX2" fmla="*/ 457199 w 867831"/>
                <a:gd name="connsiteY2" fmla="*/ 419101 h 855133"/>
                <a:gd name="connsiteX3" fmla="*/ 867831 w 867831"/>
                <a:gd name="connsiteY3" fmla="*/ 855133 h 855133"/>
                <a:gd name="connsiteX4" fmla="*/ 0 w 867831"/>
                <a:gd name="connsiteY4" fmla="*/ 855133 h 855133"/>
                <a:gd name="connsiteX5" fmla="*/ 0 w 867831"/>
                <a:gd name="connsiteY5" fmla="*/ 0 h 855133"/>
                <a:gd name="connsiteX0" fmla="*/ 0 w 867831"/>
                <a:gd name="connsiteY0" fmla="*/ 0 h 855133"/>
                <a:gd name="connsiteX1" fmla="*/ 867831 w 867831"/>
                <a:gd name="connsiteY1" fmla="*/ 0 h 855133"/>
                <a:gd name="connsiteX2" fmla="*/ 601133 w 867831"/>
                <a:gd name="connsiteY2" fmla="*/ 419101 h 855133"/>
                <a:gd name="connsiteX3" fmla="*/ 867831 w 867831"/>
                <a:gd name="connsiteY3" fmla="*/ 855133 h 855133"/>
                <a:gd name="connsiteX4" fmla="*/ 0 w 867831"/>
                <a:gd name="connsiteY4" fmla="*/ 855133 h 855133"/>
                <a:gd name="connsiteX5" fmla="*/ 0 w 867831"/>
                <a:gd name="connsiteY5" fmla="*/ 0 h 8551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67831" h="855133">
                  <a:moveTo>
                    <a:pt x="0" y="0"/>
                  </a:moveTo>
                  <a:lnTo>
                    <a:pt x="867831" y="0"/>
                  </a:lnTo>
                  <a:lnTo>
                    <a:pt x="601133" y="419101"/>
                  </a:lnTo>
                  <a:lnTo>
                    <a:pt x="867831" y="855133"/>
                  </a:lnTo>
                  <a:lnTo>
                    <a:pt x="0" y="85513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B2C4E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ZA"/>
            </a:p>
          </p:txBody>
        </p:sp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6C1FC315-4686-4942-A22B-DD19792E6EE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34222" y="4830239"/>
              <a:ext cx="476352" cy="265404"/>
            </a:xfrm>
            <a:prstGeom prst="rect">
              <a:avLst/>
            </a:prstGeom>
          </p:spPr>
        </p:pic>
      </p:grpSp>
      <p:pic>
        <p:nvPicPr>
          <p:cNvPr id="19" name="Picture 18" descr="blocks.png">
            <a:extLst>
              <a:ext uri="{FF2B5EF4-FFF2-40B4-BE49-F238E27FC236}">
                <a16:creationId xmlns:a16="http://schemas.microsoft.com/office/drawing/2014/main" id="{3A37031C-4CB3-4AB7-8FDD-C1C7E5820D9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0800000" flipH="1" flipV="1">
            <a:off x="5902021" y="-401673"/>
            <a:ext cx="955979" cy="19408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313817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3A3D54-76F8-41DC-B22A-C77AD7E6E6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2900" y="205979"/>
            <a:ext cx="5620897" cy="8572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D6EC2D0-8F36-4505-B9F1-FF77DFD822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E96EAB-BA9C-424E-B507-24E718D2C5A3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EB06A733-2CEB-45F2-A74F-FB15C9958DAB}"/>
              </a:ext>
            </a:extLst>
          </p:cNvPr>
          <p:cNvGrpSpPr/>
          <p:nvPr userDrawn="1"/>
        </p:nvGrpSpPr>
        <p:grpSpPr>
          <a:xfrm>
            <a:off x="134221" y="4666368"/>
            <a:ext cx="429982" cy="475633"/>
            <a:chOff x="134222" y="4667864"/>
            <a:chExt cx="476352" cy="475633"/>
          </a:xfrm>
        </p:grpSpPr>
        <p:sp>
          <p:nvSpPr>
            <p:cNvPr id="8" name="Arrow: Pentagon 1">
              <a:extLst>
                <a:ext uri="{FF2B5EF4-FFF2-40B4-BE49-F238E27FC236}">
                  <a16:creationId xmlns:a16="http://schemas.microsoft.com/office/drawing/2014/main" id="{EFB0ADE8-10D4-4F0F-BCA6-C0A9703D5ADD}"/>
                </a:ext>
              </a:extLst>
            </p:cNvPr>
            <p:cNvSpPr/>
            <p:nvPr userDrawn="1"/>
          </p:nvSpPr>
          <p:spPr>
            <a:xfrm rot="16200000">
              <a:off x="134581" y="4667505"/>
              <a:ext cx="475633" cy="476352"/>
            </a:xfrm>
            <a:custGeom>
              <a:avLst/>
              <a:gdLst>
                <a:gd name="connsiteX0" fmla="*/ 0 w 1439333"/>
                <a:gd name="connsiteY0" fmla="*/ 0 h 855133"/>
                <a:gd name="connsiteX1" fmla="*/ 867831 w 1439333"/>
                <a:gd name="connsiteY1" fmla="*/ 0 h 855133"/>
                <a:gd name="connsiteX2" fmla="*/ 1439333 w 1439333"/>
                <a:gd name="connsiteY2" fmla="*/ 427567 h 855133"/>
                <a:gd name="connsiteX3" fmla="*/ 867831 w 1439333"/>
                <a:gd name="connsiteY3" fmla="*/ 855133 h 855133"/>
                <a:gd name="connsiteX4" fmla="*/ 0 w 1439333"/>
                <a:gd name="connsiteY4" fmla="*/ 855133 h 855133"/>
                <a:gd name="connsiteX5" fmla="*/ 0 w 1439333"/>
                <a:gd name="connsiteY5" fmla="*/ 0 h 855133"/>
                <a:gd name="connsiteX0" fmla="*/ 0 w 867831"/>
                <a:gd name="connsiteY0" fmla="*/ 0 h 855133"/>
                <a:gd name="connsiteX1" fmla="*/ 867831 w 867831"/>
                <a:gd name="connsiteY1" fmla="*/ 0 h 855133"/>
                <a:gd name="connsiteX2" fmla="*/ 457199 w 867831"/>
                <a:gd name="connsiteY2" fmla="*/ 419101 h 855133"/>
                <a:gd name="connsiteX3" fmla="*/ 867831 w 867831"/>
                <a:gd name="connsiteY3" fmla="*/ 855133 h 855133"/>
                <a:gd name="connsiteX4" fmla="*/ 0 w 867831"/>
                <a:gd name="connsiteY4" fmla="*/ 855133 h 855133"/>
                <a:gd name="connsiteX5" fmla="*/ 0 w 867831"/>
                <a:gd name="connsiteY5" fmla="*/ 0 h 855133"/>
                <a:gd name="connsiteX0" fmla="*/ 0 w 867831"/>
                <a:gd name="connsiteY0" fmla="*/ 0 h 855133"/>
                <a:gd name="connsiteX1" fmla="*/ 867831 w 867831"/>
                <a:gd name="connsiteY1" fmla="*/ 0 h 855133"/>
                <a:gd name="connsiteX2" fmla="*/ 601133 w 867831"/>
                <a:gd name="connsiteY2" fmla="*/ 419101 h 855133"/>
                <a:gd name="connsiteX3" fmla="*/ 867831 w 867831"/>
                <a:gd name="connsiteY3" fmla="*/ 855133 h 855133"/>
                <a:gd name="connsiteX4" fmla="*/ 0 w 867831"/>
                <a:gd name="connsiteY4" fmla="*/ 855133 h 855133"/>
                <a:gd name="connsiteX5" fmla="*/ 0 w 867831"/>
                <a:gd name="connsiteY5" fmla="*/ 0 h 8551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67831" h="855133">
                  <a:moveTo>
                    <a:pt x="0" y="0"/>
                  </a:moveTo>
                  <a:lnTo>
                    <a:pt x="867831" y="0"/>
                  </a:lnTo>
                  <a:lnTo>
                    <a:pt x="601133" y="419101"/>
                  </a:lnTo>
                  <a:lnTo>
                    <a:pt x="867831" y="855133"/>
                  </a:lnTo>
                  <a:lnTo>
                    <a:pt x="0" y="85513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B2C4E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ZA"/>
            </a:p>
          </p:txBody>
        </p:sp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ED4655A2-F71C-419A-ADE4-FFD732D2D5B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34222" y="4830239"/>
              <a:ext cx="476352" cy="265404"/>
            </a:xfrm>
            <a:prstGeom prst="rect">
              <a:avLst/>
            </a:prstGeom>
          </p:spPr>
        </p:pic>
      </p:grpSp>
      <p:pic>
        <p:nvPicPr>
          <p:cNvPr id="16" name="Picture 15" descr="blocks.png">
            <a:extLst>
              <a:ext uri="{FF2B5EF4-FFF2-40B4-BE49-F238E27FC236}">
                <a16:creationId xmlns:a16="http://schemas.microsoft.com/office/drawing/2014/main" id="{6F942B35-D135-4AFB-854F-55014A03ED1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 flipV="1">
            <a:off x="5963797" y="-67759"/>
            <a:ext cx="955979" cy="19408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6548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812EAC0A-5B00-4CB9-910C-3CEF7CD02C8D}"/>
              </a:ext>
            </a:extLst>
          </p:cNvPr>
          <p:cNvSpPr/>
          <p:nvPr userDrawn="1"/>
        </p:nvSpPr>
        <p:spPr>
          <a:xfrm>
            <a:off x="1" y="-943"/>
            <a:ext cx="6858000" cy="5143500"/>
          </a:xfrm>
          <a:prstGeom prst="rect">
            <a:avLst/>
          </a:prstGeom>
          <a:solidFill>
            <a:srgbClr val="0E214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dirty="0"/>
          </a:p>
        </p:txBody>
      </p:sp>
      <p:pic>
        <p:nvPicPr>
          <p:cNvPr id="4" name="Picture 3" descr="4015 PPT Backgrounds WIDESCREEN2.jpg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51171" y="144772"/>
            <a:ext cx="6555658" cy="2521678"/>
          </a:xfrm>
          <a:prstGeom prst="rect">
            <a:avLst/>
          </a:prstGeom>
        </p:spPr>
      </p:pic>
      <p:sp>
        <p:nvSpPr>
          <p:cNvPr id="6" name="Title 10"/>
          <p:cNvSpPr>
            <a:spLocks noGrp="1"/>
          </p:cNvSpPr>
          <p:nvPr>
            <p:ph type="title"/>
          </p:nvPr>
        </p:nvSpPr>
        <p:spPr>
          <a:xfrm>
            <a:off x="151171" y="3354678"/>
            <a:ext cx="5965723" cy="824504"/>
          </a:xfrm>
        </p:spPr>
        <p:txBody>
          <a:bodyPr>
            <a:normAutofit/>
          </a:bodyPr>
          <a:lstStyle>
            <a:lvl1pPr algn="ctr">
              <a:lnSpc>
                <a:spcPct val="80000"/>
              </a:lnSpc>
              <a:defRPr sz="2800">
                <a:solidFill>
                  <a:srgbClr val="128B7D"/>
                </a:solidFill>
                <a:latin typeface="Arial Black"/>
                <a:cs typeface="Arial Black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Text Placeholder 6"/>
          <p:cNvSpPr>
            <a:spLocks noGrp="1"/>
          </p:cNvSpPr>
          <p:nvPr>
            <p:ph type="body" sz="quarter" idx="16"/>
          </p:nvPr>
        </p:nvSpPr>
        <p:spPr>
          <a:xfrm>
            <a:off x="1577261" y="4220541"/>
            <a:ext cx="3113541" cy="303384"/>
          </a:xfrm>
        </p:spPr>
        <p:txBody>
          <a:bodyPr>
            <a:noAutofit/>
          </a:bodyPr>
          <a:lstStyle>
            <a:lvl1pPr marL="0" indent="0" algn="ctr">
              <a:buNone/>
              <a:defRPr sz="1400">
                <a:solidFill>
                  <a:schemeClr val="bg1"/>
                </a:solidFill>
                <a:latin typeface="Arial"/>
                <a:cs typeface="Arial"/>
              </a:defRPr>
            </a:lvl1pPr>
            <a:lvl2pPr marL="408180" indent="0">
              <a:buNone/>
              <a:defRPr sz="1400">
                <a:latin typeface="Arial"/>
                <a:cs typeface="Arial"/>
              </a:defRPr>
            </a:lvl2pPr>
            <a:lvl3pPr marL="816362" indent="0">
              <a:buNone/>
              <a:defRPr sz="1400">
                <a:latin typeface="Arial"/>
                <a:cs typeface="Arial"/>
              </a:defRPr>
            </a:lvl3pPr>
            <a:lvl4pPr marL="1224542" indent="0">
              <a:buNone/>
              <a:defRPr sz="1400">
                <a:latin typeface="Arial"/>
                <a:cs typeface="Arial"/>
              </a:defRPr>
            </a:lvl4pPr>
            <a:lvl5pPr marL="1632723" indent="0">
              <a:buNone/>
              <a:defRPr sz="1400">
                <a:latin typeface="Arial"/>
                <a:cs typeface="Arial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7" name="Picture 6" descr="blocks.png">
            <a:extLst>
              <a:ext uri="{FF2B5EF4-FFF2-40B4-BE49-F238E27FC236}">
                <a16:creationId xmlns:a16="http://schemas.microsoft.com/office/drawing/2014/main" id="{2EC6C697-2490-434F-8CF9-CA5064B2ABC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0800000" flipH="1" flipV="1">
            <a:off x="5571395" y="1464924"/>
            <a:ext cx="1286606" cy="25216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629885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_Images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picture containing person, indoor, man&#10;&#10;Description automatically generated">
            <a:extLst>
              <a:ext uri="{FF2B5EF4-FFF2-40B4-BE49-F238E27FC236}">
                <a16:creationId xmlns:a16="http://schemas.microsoft.com/office/drawing/2014/main" id="{0F8B39DD-2EE3-40E8-BDFA-6EBAF2D5162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alphaModFix amt="5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212749"/>
            <a:ext cx="6858000" cy="3017867"/>
          </a:xfrm>
          <a:prstGeom prst="rect">
            <a:avLst/>
          </a:prstGeom>
        </p:spPr>
      </p:pic>
      <p:pic>
        <p:nvPicPr>
          <p:cNvPr id="12" name="Content Placeholder 8" descr="Telephone">
            <a:extLst>
              <a:ext uri="{FF2B5EF4-FFF2-40B4-BE49-F238E27FC236}">
                <a16:creationId xmlns:a16="http://schemas.microsoft.com/office/drawing/2014/main" id="{6F21F255-15D4-4F34-91C3-ABDE2A0F5AD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218565" y="2060503"/>
            <a:ext cx="656438" cy="875251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F42E22B1-00FC-4B1F-A2E1-5F9CFEDDB941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81187" y="2920413"/>
            <a:ext cx="531191" cy="708254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C2AE09D7-EC6D-4B59-A302-69280FAC9B8B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29845" y="1385499"/>
            <a:ext cx="575288" cy="675004"/>
          </a:xfrm>
          <a:prstGeom prst="rect">
            <a:avLst/>
          </a:prstGeom>
        </p:spPr>
      </p:pic>
      <p:grpSp>
        <p:nvGrpSpPr>
          <p:cNvPr id="15" name="Group 14">
            <a:extLst>
              <a:ext uri="{FF2B5EF4-FFF2-40B4-BE49-F238E27FC236}">
                <a16:creationId xmlns:a16="http://schemas.microsoft.com/office/drawing/2014/main" id="{8750548B-2A5F-421C-BF36-B723FF2513EB}"/>
              </a:ext>
            </a:extLst>
          </p:cNvPr>
          <p:cNvGrpSpPr/>
          <p:nvPr userDrawn="1"/>
        </p:nvGrpSpPr>
        <p:grpSpPr>
          <a:xfrm>
            <a:off x="100665" y="3694471"/>
            <a:ext cx="2491503" cy="508425"/>
            <a:chOff x="3894211" y="5533113"/>
            <a:chExt cx="3742210" cy="778643"/>
          </a:xfrm>
        </p:grpSpPr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A23DC396-B583-49F6-9E90-96B21E0404EE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407702" y="5533113"/>
              <a:ext cx="777015" cy="777015"/>
            </a:xfrm>
            <a:prstGeom prst="rect">
              <a:avLst/>
            </a:prstGeom>
          </p:spPr>
        </p:pic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8693ABCD-6EEF-410D-A72F-181894B5B484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682983" y="5554035"/>
              <a:ext cx="708254" cy="701857"/>
            </a:xfrm>
            <a:prstGeom prst="rect">
              <a:avLst/>
            </a:prstGeom>
          </p:spPr>
        </p:pic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27D40529-13BE-4323-A495-F4FA833BA6BC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184717" y="5581204"/>
              <a:ext cx="674688" cy="674688"/>
            </a:xfrm>
            <a:prstGeom prst="rect">
              <a:avLst/>
            </a:prstGeom>
          </p:spPr>
        </p:pic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4195DB16-A9E2-4A26-90C9-791FF6A36360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894211" y="5553774"/>
              <a:ext cx="757982" cy="757982"/>
            </a:xfrm>
            <a:prstGeom prst="rect">
              <a:avLst/>
            </a:prstGeom>
          </p:spPr>
        </p:pic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723483CA-1D8A-4F11-BBF5-663678C22D60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857779" y="5533114"/>
              <a:ext cx="778642" cy="778642"/>
            </a:xfrm>
            <a:prstGeom prst="rect">
              <a:avLst/>
            </a:prstGeom>
          </p:spPr>
        </p:pic>
      </p:grpSp>
      <p:sp>
        <p:nvSpPr>
          <p:cNvPr id="21" name="TextBox 20">
            <a:extLst>
              <a:ext uri="{FF2B5EF4-FFF2-40B4-BE49-F238E27FC236}">
                <a16:creationId xmlns:a16="http://schemas.microsoft.com/office/drawing/2014/main" id="{C05A00F4-4861-46A4-AC99-7252EDDF72D0}"/>
              </a:ext>
            </a:extLst>
          </p:cNvPr>
          <p:cNvSpPr txBox="1"/>
          <p:nvPr userDrawn="1"/>
        </p:nvSpPr>
        <p:spPr>
          <a:xfrm>
            <a:off x="3875002" y="1520163"/>
            <a:ext cx="2491504" cy="344197"/>
          </a:xfrm>
          <a:prstGeom prst="rect">
            <a:avLst/>
          </a:prstGeom>
        </p:spPr>
        <p:txBody>
          <a:bodyPr vert="horz" wrap="none" lIns="0" tIns="0" rIns="0" bIns="0" rtlCol="0" anchor="t" anchorCtr="0">
            <a:noAutofit/>
          </a:bodyPr>
          <a:lstStyle/>
          <a:p>
            <a:r>
              <a:rPr lang="en-ZA" sz="2500" b="1" dirty="0">
                <a:solidFill>
                  <a:srgbClr val="002855"/>
                </a:solidFill>
              </a:rPr>
              <a:t>info@afrosai-e.org.za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90285EF4-09E9-4409-8969-1BAA56208D40}"/>
              </a:ext>
            </a:extLst>
          </p:cNvPr>
          <p:cNvSpPr txBox="1"/>
          <p:nvPr userDrawn="1"/>
        </p:nvSpPr>
        <p:spPr>
          <a:xfrm>
            <a:off x="3875002" y="2277209"/>
            <a:ext cx="2491503" cy="424461"/>
          </a:xfrm>
          <a:prstGeom prst="rect">
            <a:avLst/>
          </a:prstGeom>
        </p:spPr>
        <p:txBody>
          <a:bodyPr vert="horz" wrap="none" lIns="0" tIns="0" rIns="0" bIns="0" rtlCol="0" anchor="t" anchorCtr="0">
            <a:noAutofit/>
          </a:bodyPr>
          <a:lstStyle>
            <a:defPPr>
              <a:defRPr lang="en-US"/>
            </a:defPPr>
            <a:lvl1pPr>
              <a:defRPr sz="2800" b="1">
                <a:solidFill>
                  <a:schemeClr val="bg1"/>
                </a:solidFill>
              </a:defRPr>
            </a:lvl1pPr>
          </a:lstStyle>
          <a:p>
            <a:r>
              <a:rPr lang="en-ZA" sz="2500" b="1" dirty="0">
                <a:solidFill>
                  <a:srgbClr val="002855"/>
                </a:solidFill>
              </a:rPr>
              <a:t>+27 (0)10 286 0104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84D91D87-8354-423F-A08E-922282F095EF}"/>
              </a:ext>
            </a:extLst>
          </p:cNvPr>
          <p:cNvSpPr txBox="1"/>
          <p:nvPr userDrawn="1"/>
        </p:nvSpPr>
        <p:spPr>
          <a:xfrm>
            <a:off x="3875002" y="3028542"/>
            <a:ext cx="2491503" cy="491996"/>
          </a:xfrm>
          <a:prstGeom prst="rect">
            <a:avLst/>
          </a:prstGeom>
        </p:spPr>
        <p:txBody>
          <a:bodyPr vert="horz" wrap="none" lIns="0" tIns="0" rIns="0" bIns="0" rtlCol="0" anchor="t" anchorCtr="0">
            <a:noAutofit/>
          </a:bodyPr>
          <a:lstStyle>
            <a:defPPr>
              <a:defRPr lang="en-US"/>
            </a:defPPr>
            <a:lvl1pPr>
              <a:defRPr sz="2800" b="1">
                <a:solidFill>
                  <a:schemeClr val="bg1"/>
                </a:solidFill>
              </a:defRPr>
            </a:lvl1pPr>
          </a:lstStyle>
          <a:p>
            <a:r>
              <a:rPr lang="en-ZA" sz="2500" b="1" dirty="0">
                <a:solidFill>
                  <a:srgbClr val="002855"/>
                </a:solidFill>
              </a:rPr>
              <a:t>www.afrosai-e.org.za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F968F761-F72B-4DB4-9537-AD7479AA5E23}"/>
              </a:ext>
            </a:extLst>
          </p:cNvPr>
          <p:cNvSpPr txBox="1"/>
          <p:nvPr userDrawn="1"/>
        </p:nvSpPr>
        <p:spPr>
          <a:xfrm>
            <a:off x="122027" y="3122626"/>
            <a:ext cx="1503620" cy="344197"/>
          </a:xfrm>
          <a:prstGeom prst="rect">
            <a:avLst/>
          </a:prstGeom>
        </p:spPr>
        <p:txBody>
          <a:bodyPr vert="horz" wrap="none" lIns="0" tIns="0" rIns="0" bIns="0" rtlCol="0" anchor="t" anchorCtr="0">
            <a:noAutofit/>
          </a:bodyPr>
          <a:lstStyle/>
          <a:p>
            <a:r>
              <a:rPr lang="en-ZA" sz="2500" b="1" dirty="0">
                <a:solidFill>
                  <a:srgbClr val="002855"/>
                </a:solidFill>
              </a:rPr>
              <a:t>Follow us on: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3C8F6537-DF6C-43DE-8813-99D8D1212701}"/>
              </a:ext>
            </a:extLst>
          </p:cNvPr>
          <p:cNvSpPr/>
          <p:nvPr userDrawn="1"/>
        </p:nvSpPr>
        <p:spPr>
          <a:xfrm>
            <a:off x="342900" y="314144"/>
            <a:ext cx="437799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kern="1200" dirty="0">
                <a:solidFill>
                  <a:srgbClr val="128B7D"/>
                </a:solidFill>
                <a:latin typeface="Arial Black"/>
                <a:ea typeface="+mj-ea"/>
              </a:rPr>
              <a:t>CONTACT AFROSAI-E</a:t>
            </a:r>
            <a:endParaRPr lang="en-ZA" sz="2800" kern="1200" dirty="0">
              <a:solidFill>
                <a:srgbClr val="128B7D"/>
              </a:solidFill>
              <a:latin typeface="Arial Black"/>
              <a:ea typeface="+mj-ea"/>
            </a:endParaRPr>
          </a:p>
        </p:txBody>
      </p:sp>
      <p:pic>
        <p:nvPicPr>
          <p:cNvPr id="28" name="Picture 27" descr="blocks.png">
            <a:extLst>
              <a:ext uri="{FF2B5EF4-FFF2-40B4-BE49-F238E27FC236}">
                <a16:creationId xmlns:a16="http://schemas.microsoft.com/office/drawing/2014/main" id="{5CDC5565-6D28-4EB5-9667-A82398F17AE5}"/>
              </a:ext>
            </a:extLst>
          </p:cNvPr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 flipH="1" flipV="1">
            <a:off x="5308945" y="-398017"/>
            <a:ext cx="955979" cy="1940804"/>
          </a:xfrm>
          <a:prstGeom prst="rect">
            <a:avLst/>
          </a:prstGeom>
        </p:spPr>
      </p:pic>
      <p:grpSp>
        <p:nvGrpSpPr>
          <p:cNvPr id="29" name="Group 28">
            <a:extLst>
              <a:ext uri="{FF2B5EF4-FFF2-40B4-BE49-F238E27FC236}">
                <a16:creationId xmlns:a16="http://schemas.microsoft.com/office/drawing/2014/main" id="{FC07E734-8553-40A0-9589-9A4BFF73F6FF}"/>
              </a:ext>
            </a:extLst>
          </p:cNvPr>
          <p:cNvGrpSpPr/>
          <p:nvPr userDrawn="1"/>
        </p:nvGrpSpPr>
        <p:grpSpPr>
          <a:xfrm>
            <a:off x="134221" y="4666368"/>
            <a:ext cx="429982" cy="475633"/>
            <a:chOff x="134222" y="4667864"/>
            <a:chExt cx="476352" cy="475633"/>
          </a:xfrm>
        </p:grpSpPr>
        <p:sp>
          <p:nvSpPr>
            <p:cNvPr id="30" name="Arrow: Pentagon 1">
              <a:extLst>
                <a:ext uri="{FF2B5EF4-FFF2-40B4-BE49-F238E27FC236}">
                  <a16:creationId xmlns:a16="http://schemas.microsoft.com/office/drawing/2014/main" id="{4B6554E7-2040-476C-8CD9-8F8474ADCC46}"/>
                </a:ext>
              </a:extLst>
            </p:cNvPr>
            <p:cNvSpPr/>
            <p:nvPr userDrawn="1"/>
          </p:nvSpPr>
          <p:spPr>
            <a:xfrm rot="16200000">
              <a:off x="134581" y="4667505"/>
              <a:ext cx="475633" cy="476352"/>
            </a:xfrm>
            <a:custGeom>
              <a:avLst/>
              <a:gdLst>
                <a:gd name="connsiteX0" fmla="*/ 0 w 1439333"/>
                <a:gd name="connsiteY0" fmla="*/ 0 h 855133"/>
                <a:gd name="connsiteX1" fmla="*/ 867831 w 1439333"/>
                <a:gd name="connsiteY1" fmla="*/ 0 h 855133"/>
                <a:gd name="connsiteX2" fmla="*/ 1439333 w 1439333"/>
                <a:gd name="connsiteY2" fmla="*/ 427567 h 855133"/>
                <a:gd name="connsiteX3" fmla="*/ 867831 w 1439333"/>
                <a:gd name="connsiteY3" fmla="*/ 855133 h 855133"/>
                <a:gd name="connsiteX4" fmla="*/ 0 w 1439333"/>
                <a:gd name="connsiteY4" fmla="*/ 855133 h 855133"/>
                <a:gd name="connsiteX5" fmla="*/ 0 w 1439333"/>
                <a:gd name="connsiteY5" fmla="*/ 0 h 855133"/>
                <a:gd name="connsiteX0" fmla="*/ 0 w 867831"/>
                <a:gd name="connsiteY0" fmla="*/ 0 h 855133"/>
                <a:gd name="connsiteX1" fmla="*/ 867831 w 867831"/>
                <a:gd name="connsiteY1" fmla="*/ 0 h 855133"/>
                <a:gd name="connsiteX2" fmla="*/ 457199 w 867831"/>
                <a:gd name="connsiteY2" fmla="*/ 419101 h 855133"/>
                <a:gd name="connsiteX3" fmla="*/ 867831 w 867831"/>
                <a:gd name="connsiteY3" fmla="*/ 855133 h 855133"/>
                <a:gd name="connsiteX4" fmla="*/ 0 w 867831"/>
                <a:gd name="connsiteY4" fmla="*/ 855133 h 855133"/>
                <a:gd name="connsiteX5" fmla="*/ 0 w 867831"/>
                <a:gd name="connsiteY5" fmla="*/ 0 h 855133"/>
                <a:gd name="connsiteX0" fmla="*/ 0 w 867831"/>
                <a:gd name="connsiteY0" fmla="*/ 0 h 855133"/>
                <a:gd name="connsiteX1" fmla="*/ 867831 w 867831"/>
                <a:gd name="connsiteY1" fmla="*/ 0 h 855133"/>
                <a:gd name="connsiteX2" fmla="*/ 601133 w 867831"/>
                <a:gd name="connsiteY2" fmla="*/ 419101 h 855133"/>
                <a:gd name="connsiteX3" fmla="*/ 867831 w 867831"/>
                <a:gd name="connsiteY3" fmla="*/ 855133 h 855133"/>
                <a:gd name="connsiteX4" fmla="*/ 0 w 867831"/>
                <a:gd name="connsiteY4" fmla="*/ 855133 h 855133"/>
                <a:gd name="connsiteX5" fmla="*/ 0 w 867831"/>
                <a:gd name="connsiteY5" fmla="*/ 0 h 8551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67831" h="855133">
                  <a:moveTo>
                    <a:pt x="0" y="0"/>
                  </a:moveTo>
                  <a:lnTo>
                    <a:pt x="867831" y="0"/>
                  </a:lnTo>
                  <a:lnTo>
                    <a:pt x="601133" y="419101"/>
                  </a:lnTo>
                  <a:lnTo>
                    <a:pt x="867831" y="855133"/>
                  </a:lnTo>
                  <a:lnTo>
                    <a:pt x="0" y="85513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B2C4E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ZA"/>
            </a:p>
          </p:txBody>
        </p:sp>
        <p:pic>
          <p:nvPicPr>
            <p:cNvPr id="31" name="Picture 30">
              <a:extLst>
                <a:ext uri="{FF2B5EF4-FFF2-40B4-BE49-F238E27FC236}">
                  <a16:creationId xmlns:a16="http://schemas.microsoft.com/office/drawing/2014/main" id="{C5407898-1B52-4527-A9EC-FBC0C4D32AB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34222" y="4830239"/>
              <a:ext cx="476352" cy="26540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1151333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015 PPT Backgrounds WIDESCREEN4.jpg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51171" y="147485"/>
            <a:ext cx="6546272" cy="2743200"/>
          </a:xfrm>
          <a:prstGeom prst="rect">
            <a:avLst/>
          </a:prstGeom>
        </p:spPr>
      </p:pic>
      <p:pic>
        <p:nvPicPr>
          <p:cNvPr id="7" name="Picture 6" descr="blocks.png">
            <a:extLst>
              <a:ext uri="{FF2B5EF4-FFF2-40B4-BE49-F238E27FC236}">
                <a16:creationId xmlns:a16="http://schemas.microsoft.com/office/drawing/2014/main" id="{53C37C38-D13E-41C5-904A-6617195F554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0800000" flipH="1" flipV="1">
            <a:off x="5563828" y="1575898"/>
            <a:ext cx="1294171" cy="2627392"/>
          </a:xfrm>
          <a:prstGeom prst="rect">
            <a:avLst/>
          </a:prstGeom>
        </p:spPr>
      </p:pic>
      <p:sp>
        <p:nvSpPr>
          <p:cNvPr id="8" name="Title 10">
            <a:extLst>
              <a:ext uri="{FF2B5EF4-FFF2-40B4-BE49-F238E27FC236}">
                <a16:creationId xmlns:a16="http://schemas.microsoft.com/office/drawing/2014/main" id="{243BB125-2573-46DF-87C1-ECE9EA78A6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1171" y="3354678"/>
            <a:ext cx="5965723" cy="824504"/>
          </a:xfrm>
        </p:spPr>
        <p:txBody>
          <a:bodyPr>
            <a:normAutofit/>
          </a:bodyPr>
          <a:lstStyle>
            <a:lvl1pPr algn="ctr">
              <a:lnSpc>
                <a:spcPct val="80000"/>
              </a:lnSpc>
              <a:defRPr sz="2800">
                <a:solidFill>
                  <a:srgbClr val="128B7D"/>
                </a:solidFill>
                <a:latin typeface="Arial Black"/>
                <a:cs typeface="Arial Black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Text Placeholder 6">
            <a:extLst>
              <a:ext uri="{FF2B5EF4-FFF2-40B4-BE49-F238E27FC236}">
                <a16:creationId xmlns:a16="http://schemas.microsoft.com/office/drawing/2014/main" id="{18667DCB-941C-4C56-991F-20ACF2AB8F2E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1577261" y="4220541"/>
            <a:ext cx="3113541" cy="303384"/>
          </a:xfrm>
        </p:spPr>
        <p:txBody>
          <a:bodyPr>
            <a:noAutofit/>
          </a:bodyPr>
          <a:lstStyle>
            <a:lvl1pPr marL="0" indent="0" algn="ct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defRPr>
            </a:lvl1pPr>
            <a:lvl2pPr marL="408180" indent="0">
              <a:buNone/>
              <a:defRPr sz="1400">
                <a:latin typeface="Arial"/>
                <a:cs typeface="Arial"/>
              </a:defRPr>
            </a:lvl2pPr>
            <a:lvl3pPr marL="816362" indent="0">
              <a:buNone/>
              <a:defRPr sz="1400">
                <a:latin typeface="Arial"/>
                <a:cs typeface="Arial"/>
              </a:defRPr>
            </a:lvl3pPr>
            <a:lvl4pPr marL="1224542" indent="0">
              <a:buNone/>
              <a:defRPr sz="1400">
                <a:latin typeface="Arial"/>
                <a:cs typeface="Arial"/>
              </a:defRPr>
            </a:lvl4pPr>
            <a:lvl5pPr marL="1632723" indent="0">
              <a:buNone/>
              <a:defRPr sz="1400">
                <a:latin typeface="Arial"/>
                <a:cs typeface="Arial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92095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ue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583C5B80-3249-4510-8853-8E0F50235037}"/>
              </a:ext>
            </a:extLst>
          </p:cNvPr>
          <p:cNvSpPr/>
          <p:nvPr userDrawn="1"/>
        </p:nvSpPr>
        <p:spPr>
          <a:xfrm>
            <a:off x="1" y="-943"/>
            <a:ext cx="6858000" cy="5143500"/>
          </a:xfrm>
          <a:prstGeom prst="rect">
            <a:avLst/>
          </a:prstGeom>
          <a:solidFill>
            <a:srgbClr val="002E6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dirty="0">
              <a:highlight>
                <a:srgbClr val="005A81"/>
              </a:highlight>
            </a:endParaRP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342900" y="205981"/>
            <a:ext cx="5696393" cy="718467"/>
          </a:xfrm>
        </p:spPr>
        <p:txBody>
          <a:bodyPr>
            <a:noAutofit/>
          </a:bodyPr>
          <a:lstStyle>
            <a:lvl1pPr algn="l">
              <a:lnSpc>
                <a:spcPct val="80000"/>
              </a:lnSpc>
              <a:defRPr sz="2800">
                <a:solidFill>
                  <a:srgbClr val="FFFCF4"/>
                </a:solidFill>
                <a:latin typeface="Arial Black"/>
                <a:cs typeface="Arial Black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343257" y="1443733"/>
            <a:ext cx="4158689" cy="3143928"/>
          </a:xfrm>
        </p:spPr>
        <p:txBody>
          <a:bodyPr numCol="1" spcCol="197266">
            <a:normAutofit/>
          </a:bodyPr>
          <a:lstStyle>
            <a:lvl1pPr marL="0" indent="0">
              <a:lnSpc>
                <a:spcPct val="120000"/>
              </a:lnSpc>
              <a:buFont typeface="Arial" panose="020B0604020202020204" pitchFamily="34" charset="0"/>
              <a:buNone/>
              <a:defRPr sz="1800">
                <a:solidFill>
                  <a:schemeClr val="bg1"/>
                </a:solidFill>
              </a:defRPr>
            </a:lvl1pPr>
            <a:lvl2pPr marL="408180" indent="0">
              <a:buNone/>
              <a:defRPr sz="1600">
                <a:solidFill>
                  <a:srgbClr val="FFFFFF"/>
                </a:solidFill>
              </a:defRPr>
            </a:lvl2pPr>
            <a:lvl3pPr marL="816362" indent="0">
              <a:buNone/>
              <a:defRPr sz="1400">
                <a:solidFill>
                  <a:srgbClr val="FFFFFF"/>
                </a:solidFill>
              </a:defRPr>
            </a:lvl3pPr>
            <a:lvl4pPr marL="1224542" indent="0">
              <a:buNone/>
              <a:defRPr sz="600">
                <a:solidFill>
                  <a:schemeClr val="bg1"/>
                </a:solidFill>
              </a:defRPr>
            </a:lvl4pPr>
            <a:lvl5pPr marL="1632723" indent="0">
              <a:buNone/>
              <a:defRPr sz="6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endParaRPr lang="en-US" sz="1600" dirty="0"/>
          </a:p>
          <a:p>
            <a:pPr lvl="2"/>
            <a:endParaRPr lang="en-US" dirty="0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745293" y="1443733"/>
            <a:ext cx="1923471" cy="3143928"/>
          </a:xfrm>
        </p:spPr>
        <p:txBody>
          <a:bodyPr anchor="ctr">
            <a:normAutofit/>
          </a:bodyPr>
          <a:lstStyle>
            <a:lvl1pPr marL="0" indent="0" algn="ctr">
              <a:buNone/>
              <a:defRPr sz="600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5"/>
          </p:nvPr>
        </p:nvSpPr>
        <p:spPr>
          <a:xfrm>
            <a:off x="343257" y="942110"/>
            <a:ext cx="5014397" cy="303384"/>
          </a:xfrm>
        </p:spPr>
        <p:txBody>
          <a:bodyPr>
            <a:noAutofit/>
          </a:bodyPr>
          <a:lstStyle>
            <a:lvl1pPr marL="0" indent="0">
              <a:buNone/>
              <a:defRPr sz="1800" i="1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5F6BEB58-3CE9-41BE-B7E5-D8CF4A662E87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2DE96EAB-BA9C-424E-B507-24E718D2C5A3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8E0A12F7-8F33-44B7-8E18-7892211E14AD}"/>
              </a:ext>
            </a:extLst>
          </p:cNvPr>
          <p:cNvGrpSpPr/>
          <p:nvPr userDrawn="1"/>
        </p:nvGrpSpPr>
        <p:grpSpPr>
          <a:xfrm>
            <a:off x="134221" y="4666368"/>
            <a:ext cx="429982" cy="475633"/>
            <a:chOff x="134222" y="4667864"/>
            <a:chExt cx="476352" cy="475633"/>
          </a:xfrm>
        </p:grpSpPr>
        <p:sp>
          <p:nvSpPr>
            <p:cNvPr id="16" name="Arrow: Pentagon 1">
              <a:extLst>
                <a:ext uri="{FF2B5EF4-FFF2-40B4-BE49-F238E27FC236}">
                  <a16:creationId xmlns:a16="http://schemas.microsoft.com/office/drawing/2014/main" id="{D72F9E9B-179A-4DD1-BE1C-F425EF2BA1AE}"/>
                </a:ext>
              </a:extLst>
            </p:cNvPr>
            <p:cNvSpPr/>
            <p:nvPr userDrawn="1"/>
          </p:nvSpPr>
          <p:spPr>
            <a:xfrm rot="16200000">
              <a:off x="134581" y="4667505"/>
              <a:ext cx="475633" cy="476352"/>
            </a:xfrm>
            <a:custGeom>
              <a:avLst/>
              <a:gdLst>
                <a:gd name="connsiteX0" fmla="*/ 0 w 1439333"/>
                <a:gd name="connsiteY0" fmla="*/ 0 h 855133"/>
                <a:gd name="connsiteX1" fmla="*/ 867831 w 1439333"/>
                <a:gd name="connsiteY1" fmla="*/ 0 h 855133"/>
                <a:gd name="connsiteX2" fmla="*/ 1439333 w 1439333"/>
                <a:gd name="connsiteY2" fmla="*/ 427567 h 855133"/>
                <a:gd name="connsiteX3" fmla="*/ 867831 w 1439333"/>
                <a:gd name="connsiteY3" fmla="*/ 855133 h 855133"/>
                <a:gd name="connsiteX4" fmla="*/ 0 w 1439333"/>
                <a:gd name="connsiteY4" fmla="*/ 855133 h 855133"/>
                <a:gd name="connsiteX5" fmla="*/ 0 w 1439333"/>
                <a:gd name="connsiteY5" fmla="*/ 0 h 855133"/>
                <a:gd name="connsiteX0" fmla="*/ 0 w 867831"/>
                <a:gd name="connsiteY0" fmla="*/ 0 h 855133"/>
                <a:gd name="connsiteX1" fmla="*/ 867831 w 867831"/>
                <a:gd name="connsiteY1" fmla="*/ 0 h 855133"/>
                <a:gd name="connsiteX2" fmla="*/ 457199 w 867831"/>
                <a:gd name="connsiteY2" fmla="*/ 419101 h 855133"/>
                <a:gd name="connsiteX3" fmla="*/ 867831 w 867831"/>
                <a:gd name="connsiteY3" fmla="*/ 855133 h 855133"/>
                <a:gd name="connsiteX4" fmla="*/ 0 w 867831"/>
                <a:gd name="connsiteY4" fmla="*/ 855133 h 855133"/>
                <a:gd name="connsiteX5" fmla="*/ 0 w 867831"/>
                <a:gd name="connsiteY5" fmla="*/ 0 h 855133"/>
                <a:gd name="connsiteX0" fmla="*/ 0 w 867831"/>
                <a:gd name="connsiteY0" fmla="*/ 0 h 855133"/>
                <a:gd name="connsiteX1" fmla="*/ 867831 w 867831"/>
                <a:gd name="connsiteY1" fmla="*/ 0 h 855133"/>
                <a:gd name="connsiteX2" fmla="*/ 601133 w 867831"/>
                <a:gd name="connsiteY2" fmla="*/ 419101 h 855133"/>
                <a:gd name="connsiteX3" fmla="*/ 867831 w 867831"/>
                <a:gd name="connsiteY3" fmla="*/ 855133 h 855133"/>
                <a:gd name="connsiteX4" fmla="*/ 0 w 867831"/>
                <a:gd name="connsiteY4" fmla="*/ 855133 h 855133"/>
                <a:gd name="connsiteX5" fmla="*/ 0 w 867831"/>
                <a:gd name="connsiteY5" fmla="*/ 0 h 8551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67831" h="855133">
                  <a:moveTo>
                    <a:pt x="0" y="0"/>
                  </a:moveTo>
                  <a:lnTo>
                    <a:pt x="867831" y="0"/>
                  </a:lnTo>
                  <a:lnTo>
                    <a:pt x="601133" y="419101"/>
                  </a:lnTo>
                  <a:lnTo>
                    <a:pt x="867831" y="855133"/>
                  </a:lnTo>
                  <a:lnTo>
                    <a:pt x="0" y="85513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B2C4E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ZA"/>
            </a:p>
          </p:txBody>
        </p:sp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669823C0-9392-4986-AE63-B182F44C688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34222" y="4830239"/>
              <a:ext cx="476352" cy="265404"/>
            </a:xfrm>
            <a:prstGeom prst="rect">
              <a:avLst/>
            </a:prstGeom>
          </p:spPr>
        </p:pic>
      </p:grpSp>
      <p:pic>
        <p:nvPicPr>
          <p:cNvPr id="20" name="Picture 19" descr="blocks.png">
            <a:extLst>
              <a:ext uri="{FF2B5EF4-FFF2-40B4-BE49-F238E27FC236}">
                <a16:creationId xmlns:a16="http://schemas.microsoft.com/office/drawing/2014/main" id="{3D8DC052-7AB5-458D-A110-9FA8898AAE6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0800000" flipH="1" flipV="1">
            <a:off x="5645810" y="-541783"/>
            <a:ext cx="1265354" cy="2568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25257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ue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68E17F0F-7F40-40F1-BD74-29D39EB0922A}"/>
              </a:ext>
            </a:extLst>
          </p:cNvPr>
          <p:cNvSpPr/>
          <p:nvPr userDrawn="1"/>
        </p:nvSpPr>
        <p:spPr>
          <a:xfrm>
            <a:off x="1" y="-943"/>
            <a:ext cx="6858000" cy="5143500"/>
          </a:xfrm>
          <a:prstGeom prst="rect">
            <a:avLst/>
          </a:prstGeom>
          <a:solidFill>
            <a:srgbClr val="002E6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dirty="0">
              <a:highlight>
                <a:srgbClr val="005A81"/>
              </a:highlight>
            </a:endParaRP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342900" y="205981"/>
            <a:ext cx="5372100" cy="718467"/>
          </a:xfrm>
        </p:spPr>
        <p:txBody>
          <a:bodyPr>
            <a:noAutofit/>
          </a:bodyPr>
          <a:lstStyle>
            <a:lvl1pPr algn="l">
              <a:lnSpc>
                <a:spcPct val="80000"/>
              </a:lnSpc>
              <a:defRPr sz="2800">
                <a:solidFill>
                  <a:schemeClr val="bg1"/>
                </a:solidFill>
                <a:latin typeface="Arial Black"/>
                <a:cs typeface="Arial Black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343287" y="1443480"/>
            <a:ext cx="5973096" cy="3063285"/>
          </a:xfrm>
        </p:spPr>
        <p:txBody>
          <a:bodyPr numCol="1" spcCol="197266">
            <a:normAutofit/>
          </a:bodyPr>
          <a:lstStyle>
            <a:lvl1pPr marL="285750" indent="-285750">
              <a:lnSpc>
                <a:spcPct val="120000"/>
              </a:lnSpc>
              <a:buFont typeface="Arial" panose="020B0604020202020204" pitchFamily="34" charset="0"/>
              <a:buChar char="•"/>
              <a:defRPr sz="2000">
                <a:solidFill>
                  <a:schemeClr val="bg1"/>
                </a:solidFill>
              </a:defRPr>
            </a:lvl1pPr>
            <a:lvl2pPr marL="693930" indent="-285750">
              <a:buFont typeface="Arial" panose="020B0604020202020204" pitchFamily="34" charset="0"/>
              <a:buChar char="•"/>
              <a:defRPr sz="1600">
                <a:solidFill>
                  <a:srgbClr val="FFFFFF"/>
                </a:solidFill>
              </a:defRPr>
            </a:lvl2pPr>
            <a:lvl3pPr marL="1102112" indent="-285750">
              <a:buFont typeface="Arial" panose="020B0604020202020204" pitchFamily="34" charset="0"/>
              <a:buChar char="•"/>
              <a:defRPr sz="1400">
                <a:solidFill>
                  <a:srgbClr val="FFFFFF"/>
                </a:solidFill>
              </a:defRPr>
            </a:lvl3pPr>
            <a:lvl4pPr marL="1224542" indent="0">
              <a:buNone/>
              <a:defRPr sz="600">
                <a:solidFill>
                  <a:schemeClr val="bg1"/>
                </a:solidFill>
              </a:defRPr>
            </a:lvl4pPr>
            <a:lvl5pPr marL="1632723" indent="0">
              <a:buNone/>
              <a:defRPr sz="6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endParaRPr lang="en-US" sz="1600" dirty="0"/>
          </a:p>
          <a:p>
            <a:pPr lvl="2"/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5"/>
          </p:nvPr>
        </p:nvSpPr>
        <p:spPr>
          <a:xfrm>
            <a:off x="343257" y="938306"/>
            <a:ext cx="5973096" cy="310414"/>
          </a:xfrm>
        </p:spPr>
        <p:txBody>
          <a:bodyPr>
            <a:noAutofit/>
          </a:bodyPr>
          <a:lstStyle>
            <a:lvl1pPr marL="0" indent="0">
              <a:buNone/>
              <a:defRPr sz="1800" i="1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1342A35-2D5B-4E77-9A57-A6E07E963268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2DE96EAB-BA9C-424E-B507-24E718D2C5A3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5134E05A-87B5-49DC-B40B-776533CD01CA}"/>
              </a:ext>
            </a:extLst>
          </p:cNvPr>
          <p:cNvGrpSpPr/>
          <p:nvPr userDrawn="1"/>
        </p:nvGrpSpPr>
        <p:grpSpPr>
          <a:xfrm>
            <a:off x="134221" y="4666368"/>
            <a:ext cx="429982" cy="475633"/>
            <a:chOff x="134222" y="4667864"/>
            <a:chExt cx="476352" cy="475633"/>
          </a:xfrm>
        </p:grpSpPr>
        <p:sp>
          <p:nvSpPr>
            <p:cNvPr id="18" name="Arrow: Pentagon 1">
              <a:extLst>
                <a:ext uri="{FF2B5EF4-FFF2-40B4-BE49-F238E27FC236}">
                  <a16:creationId xmlns:a16="http://schemas.microsoft.com/office/drawing/2014/main" id="{C71AA25B-507F-401F-A0CF-ABC70CCE628D}"/>
                </a:ext>
              </a:extLst>
            </p:cNvPr>
            <p:cNvSpPr/>
            <p:nvPr userDrawn="1"/>
          </p:nvSpPr>
          <p:spPr>
            <a:xfrm rot="16200000">
              <a:off x="134581" y="4667505"/>
              <a:ext cx="475633" cy="476352"/>
            </a:xfrm>
            <a:custGeom>
              <a:avLst/>
              <a:gdLst>
                <a:gd name="connsiteX0" fmla="*/ 0 w 1439333"/>
                <a:gd name="connsiteY0" fmla="*/ 0 h 855133"/>
                <a:gd name="connsiteX1" fmla="*/ 867831 w 1439333"/>
                <a:gd name="connsiteY1" fmla="*/ 0 h 855133"/>
                <a:gd name="connsiteX2" fmla="*/ 1439333 w 1439333"/>
                <a:gd name="connsiteY2" fmla="*/ 427567 h 855133"/>
                <a:gd name="connsiteX3" fmla="*/ 867831 w 1439333"/>
                <a:gd name="connsiteY3" fmla="*/ 855133 h 855133"/>
                <a:gd name="connsiteX4" fmla="*/ 0 w 1439333"/>
                <a:gd name="connsiteY4" fmla="*/ 855133 h 855133"/>
                <a:gd name="connsiteX5" fmla="*/ 0 w 1439333"/>
                <a:gd name="connsiteY5" fmla="*/ 0 h 855133"/>
                <a:gd name="connsiteX0" fmla="*/ 0 w 867831"/>
                <a:gd name="connsiteY0" fmla="*/ 0 h 855133"/>
                <a:gd name="connsiteX1" fmla="*/ 867831 w 867831"/>
                <a:gd name="connsiteY1" fmla="*/ 0 h 855133"/>
                <a:gd name="connsiteX2" fmla="*/ 457199 w 867831"/>
                <a:gd name="connsiteY2" fmla="*/ 419101 h 855133"/>
                <a:gd name="connsiteX3" fmla="*/ 867831 w 867831"/>
                <a:gd name="connsiteY3" fmla="*/ 855133 h 855133"/>
                <a:gd name="connsiteX4" fmla="*/ 0 w 867831"/>
                <a:gd name="connsiteY4" fmla="*/ 855133 h 855133"/>
                <a:gd name="connsiteX5" fmla="*/ 0 w 867831"/>
                <a:gd name="connsiteY5" fmla="*/ 0 h 855133"/>
                <a:gd name="connsiteX0" fmla="*/ 0 w 867831"/>
                <a:gd name="connsiteY0" fmla="*/ 0 h 855133"/>
                <a:gd name="connsiteX1" fmla="*/ 867831 w 867831"/>
                <a:gd name="connsiteY1" fmla="*/ 0 h 855133"/>
                <a:gd name="connsiteX2" fmla="*/ 601133 w 867831"/>
                <a:gd name="connsiteY2" fmla="*/ 419101 h 855133"/>
                <a:gd name="connsiteX3" fmla="*/ 867831 w 867831"/>
                <a:gd name="connsiteY3" fmla="*/ 855133 h 855133"/>
                <a:gd name="connsiteX4" fmla="*/ 0 w 867831"/>
                <a:gd name="connsiteY4" fmla="*/ 855133 h 855133"/>
                <a:gd name="connsiteX5" fmla="*/ 0 w 867831"/>
                <a:gd name="connsiteY5" fmla="*/ 0 h 8551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67831" h="855133">
                  <a:moveTo>
                    <a:pt x="0" y="0"/>
                  </a:moveTo>
                  <a:lnTo>
                    <a:pt x="867831" y="0"/>
                  </a:lnTo>
                  <a:lnTo>
                    <a:pt x="601133" y="419101"/>
                  </a:lnTo>
                  <a:lnTo>
                    <a:pt x="867831" y="855133"/>
                  </a:lnTo>
                  <a:lnTo>
                    <a:pt x="0" y="85513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B2C4E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ZA"/>
            </a:p>
          </p:txBody>
        </p:sp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BE589DBA-C0B9-414D-97AF-E584C53E6D5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34222" y="4830239"/>
              <a:ext cx="476352" cy="265404"/>
            </a:xfrm>
            <a:prstGeom prst="rect">
              <a:avLst/>
            </a:prstGeom>
          </p:spPr>
        </p:pic>
      </p:grpSp>
      <p:pic>
        <p:nvPicPr>
          <p:cNvPr id="20" name="Picture 19" descr="blocks.png">
            <a:extLst>
              <a:ext uri="{FF2B5EF4-FFF2-40B4-BE49-F238E27FC236}">
                <a16:creationId xmlns:a16="http://schemas.microsoft.com/office/drawing/2014/main" id="{5B9D62AD-78DE-4255-A10D-D92388BE5D7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alphaModFix amt="5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 flipH="1" flipV="1">
            <a:off x="5910315" y="-214670"/>
            <a:ext cx="764490" cy="12802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15181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lue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4954901E-8BFB-4D8D-A8F8-13D9B48F4EE9}"/>
              </a:ext>
            </a:extLst>
          </p:cNvPr>
          <p:cNvSpPr/>
          <p:nvPr userDrawn="1"/>
        </p:nvSpPr>
        <p:spPr>
          <a:xfrm>
            <a:off x="1" y="-943"/>
            <a:ext cx="6858000" cy="5143500"/>
          </a:xfrm>
          <a:prstGeom prst="rect">
            <a:avLst/>
          </a:prstGeom>
          <a:solidFill>
            <a:srgbClr val="002E6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dirty="0">
              <a:highlight>
                <a:srgbClr val="005A81"/>
              </a:highlight>
            </a:endParaRP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342900" y="205981"/>
            <a:ext cx="5379474" cy="718467"/>
          </a:xfrm>
        </p:spPr>
        <p:txBody>
          <a:bodyPr>
            <a:noAutofit/>
          </a:bodyPr>
          <a:lstStyle>
            <a:lvl1pPr algn="l">
              <a:lnSpc>
                <a:spcPct val="80000"/>
              </a:lnSpc>
              <a:defRPr sz="2800">
                <a:solidFill>
                  <a:schemeClr val="bg1"/>
                </a:solidFill>
                <a:latin typeface="Arial Black"/>
                <a:cs typeface="Arial Black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342901" y="1440959"/>
            <a:ext cx="2826159" cy="3063285"/>
          </a:xfrm>
        </p:spPr>
        <p:txBody>
          <a:bodyPr numCol="1" spcCol="197266">
            <a:normAutofit/>
          </a:bodyPr>
          <a:lstStyle>
            <a:lvl1pPr marL="285750" indent="-285750">
              <a:lnSpc>
                <a:spcPct val="120000"/>
              </a:lnSpc>
              <a:buFont typeface="Arial" panose="020B0604020202020204" pitchFamily="34" charset="0"/>
              <a:buChar char="•"/>
              <a:defRPr sz="1800">
                <a:solidFill>
                  <a:schemeClr val="bg1"/>
                </a:solidFill>
              </a:defRPr>
            </a:lvl1pPr>
            <a:lvl2pPr marL="408180" indent="0">
              <a:buNone/>
              <a:defRPr sz="1600">
                <a:solidFill>
                  <a:srgbClr val="FFFFFF"/>
                </a:solidFill>
              </a:defRPr>
            </a:lvl2pPr>
            <a:lvl3pPr marL="816362" indent="0">
              <a:buNone/>
              <a:defRPr sz="1400">
                <a:solidFill>
                  <a:srgbClr val="FFFFFF"/>
                </a:solidFill>
              </a:defRPr>
            </a:lvl3pPr>
            <a:lvl4pPr marL="1224542" indent="0">
              <a:buNone/>
              <a:defRPr sz="600">
                <a:solidFill>
                  <a:schemeClr val="bg1"/>
                </a:solidFill>
              </a:defRPr>
            </a:lvl4pPr>
            <a:lvl5pPr marL="1632723" indent="0">
              <a:buNone/>
              <a:defRPr sz="6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endParaRPr lang="en-US" sz="1600" dirty="0"/>
          </a:p>
          <a:p>
            <a:pPr lvl="2"/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5"/>
          </p:nvPr>
        </p:nvSpPr>
        <p:spPr>
          <a:xfrm>
            <a:off x="343257" y="938306"/>
            <a:ext cx="5973096" cy="310414"/>
          </a:xfrm>
        </p:spPr>
        <p:txBody>
          <a:bodyPr>
            <a:noAutofit/>
          </a:bodyPr>
          <a:lstStyle>
            <a:lvl1pPr marL="0" indent="0">
              <a:buNone/>
              <a:defRPr sz="1800" i="1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>
            <a:extLst>
              <a:ext uri="{FF2B5EF4-FFF2-40B4-BE49-F238E27FC236}">
                <a16:creationId xmlns:a16="http://schemas.microsoft.com/office/drawing/2014/main" id="{4B26C58B-0000-4238-BB40-E8B934AFC9F9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3490194" y="1440959"/>
            <a:ext cx="2826159" cy="3063285"/>
          </a:xfrm>
        </p:spPr>
        <p:txBody>
          <a:bodyPr numCol="1" spcCol="197266">
            <a:normAutofit/>
          </a:bodyPr>
          <a:lstStyle>
            <a:lvl1pPr marL="285750" indent="-285750">
              <a:lnSpc>
                <a:spcPct val="120000"/>
              </a:lnSpc>
              <a:buFont typeface="Arial" panose="020B0604020202020204" pitchFamily="34" charset="0"/>
              <a:buChar char="•"/>
              <a:defRPr sz="1800">
                <a:solidFill>
                  <a:schemeClr val="bg1"/>
                </a:solidFill>
              </a:defRPr>
            </a:lvl1pPr>
            <a:lvl2pPr marL="408180" indent="0">
              <a:buNone/>
              <a:defRPr sz="1600">
                <a:solidFill>
                  <a:srgbClr val="FFFFFF"/>
                </a:solidFill>
              </a:defRPr>
            </a:lvl2pPr>
            <a:lvl3pPr marL="816362" indent="0">
              <a:buNone/>
              <a:defRPr sz="1400">
                <a:solidFill>
                  <a:srgbClr val="FFFFFF"/>
                </a:solidFill>
              </a:defRPr>
            </a:lvl3pPr>
            <a:lvl4pPr marL="1224542" indent="0">
              <a:buNone/>
              <a:defRPr sz="600">
                <a:solidFill>
                  <a:schemeClr val="bg1"/>
                </a:solidFill>
              </a:defRPr>
            </a:lvl4pPr>
            <a:lvl5pPr marL="1632723" indent="0">
              <a:buNone/>
              <a:defRPr sz="6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endParaRPr lang="en-US" sz="1600" dirty="0"/>
          </a:p>
          <a:p>
            <a:pPr lvl="2"/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7AA782D-C9C2-4B8C-89B5-E378C6A79C51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2DE96EAB-BA9C-424E-B507-24E718D2C5A3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2CF7C468-7268-4193-9350-405B60E87532}"/>
              </a:ext>
            </a:extLst>
          </p:cNvPr>
          <p:cNvGrpSpPr/>
          <p:nvPr userDrawn="1"/>
        </p:nvGrpSpPr>
        <p:grpSpPr>
          <a:xfrm>
            <a:off x="134221" y="4666368"/>
            <a:ext cx="429982" cy="475633"/>
            <a:chOff x="134222" y="4667864"/>
            <a:chExt cx="476352" cy="475633"/>
          </a:xfrm>
        </p:grpSpPr>
        <p:sp>
          <p:nvSpPr>
            <p:cNvPr id="19" name="Arrow: Pentagon 1">
              <a:extLst>
                <a:ext uri="{FF2B5EF4-FFF2-40B4-BE49-F238E27FC236}">
                  <a16:creationId xmlns:a16="http://schemas.microsoft.com/office/drawing/2014/main" id="{6869D981-F048-4AAB-AE66-E1BDA2EF7AE8}"/>
                </a:ext>
              </a:extLst>
            </p:cNvPr>
            <p:cNvSpPr/>
            <p:nvPr userDrawn="1"/>
          </p:nvSpPr>
          <p:spPr>
            <a:xfrm rot="16200000">
              <a:off x="134581" y="4667505"/>
              <a:ext cx="475633" cy="476352"/>
            </a:xfrm>
            <a:custGeom>
              <a:avLst/>
              <a:gdLst>
                <a:gd name="connsiteX0" fmla="*/ 0 w 1439333"/>
                <a:gd name="connsiteY0" fmla="*/ 0 h 855133"/>
                <a:gd name="connsiteX1" fmla="*/ 867831 w 1439333"/>
                <a:gd name="connsiteY1" fmla="*/ 0 h 855133"/>
                <a:gd name="connsiteX2" fmla="*/ 1439333 w 1439333"/>
                <a:gd name="connsiteY2" fmla="*/ 427567 h 855133"/>
                <a:gd name="connsiteX3" fmla="*/ 867831 w 1439333"/>
                <a:gd name="connsiteY3" fmla="*/ 855133 h 855133"/>
                <a:gd name="connsiteX4" fmla="*/ 0 w 1439333"/>
                <a:gd name="connsiteY4" fmla="*/ 855133 h 855133"/>
                <a:gd name="connsiteX5" fmla="*/ 0 w 1439333"/>
                <a:gd name="connsiteY5" fmla="*/ 0 h 855133"/>
                <a:gd name="connsiteX0" fmla="*/ 0 w 867831"/>
                <a:gd name="connsiteY0" fmla="*/ 0 h 855133"/>
                <a:gd name="connsiteX1" fmla="*/ 867831 w 867831"/>
                <a:gd name="connsiteY1" fmla="*/ 0 h 855133"/>
                <a:gd name="connsiteX2" fmla="*/ 457199 w 867831"/>
                <a:gd name="connsiteY2" fmla="*/ 419101 h 855133"/>
                <a:gd name="connsiteX3" fmla="*/ 867831 w 867831"/>
                <a:gd name="connsiteY3" fmla="*/ 855133 h 855133"/>
                <a:gd name="connsiteX4" fmla="*/ 0 w 867831"/>
                <a:gd name="connsiteY4" fmla="*/ 855133 h 855133"/>
                <a:gd name="connsiteX5" fmla="*/ 0 w 867831"/>
                <a:gd name="connsiteY5" fmla="*/ 0 h 855133"/>
                <a:gd name="connsiteX0" fmla="*/ 0 w 867831"/>
                <a:gd name="connsiteY0" fmla="*/ 0 h 855133"/>
                <a:gd name="connsiteX1" fmla="*/ 867831 w 867831"/>
                <a:gd name="connsiteY1" fmla="*/ 0 h 855133"/>
                <a:gd name="connsiteX2" fmla="*/ 601133 w 867831"/>
                <a:gd name="connsiteY2" fmla="*/ 419101 h 855133"/>
                <a:gd name="connsiteX3" fmla="*/ 867831 w 867831"/>
                <a:gd name="connsiteY3" fmla="*/ 855133 h 855133"/>
                <a:gd name="connsiteX4" fmla="*/ 0 w 867831"/>
                <a:gd name="connsiteY4" fmla="*/ 855133 h 855133"/>
                <a:gd name="connsiteX5" fmla="*/ 0 w 867831"/>
                <a:gd name="connsiteY5" fmla="*/ 0 h 8551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67831" h="855133">
                  <a:moveTo>
                    <a:pt x="0" y="0"/>
                  </a:moveTo>
                  <a:lnTo>
                    <a:pt x="867831" y="0"/>
                  </a:lnTo>
                  <a:lnTo>
                    <a:pt x="601133" y="419101"/>
                  </a:lnTo>
                  <a:lnTo>
                    <a:pt x="867831" y="855133"/>
                  </a:lnTo>
                  <a:lnTo>
                    <a:pt x="0" y="85513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B2C4E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ZA"/>
            </a:p>
          </p:txBody>
        </p:sp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33B2F0D4-DBA8-4645-9DDA-59FDC73DEE4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34222" y="4830239"/>
              <a:ext cx="476352" cy="265404"/>
            </a:xfrm>
            <a:prstGeom prst="rect">
              <a:avLst/>
            </a:prstGeom>
          </p:spPr>
        </p:pic>
      </p:grpSp>
      <p:pic>
        <p:nvPicPr>
          <p:cNvPr id="21" name="Picture 20" descr="blocks.png">
            <a:extLst>
              <a:ext uri="{FF2B5EF4-FFF2-40B4-BE49-F238E27FC236}">
                <a16:creationId xmlns:a16="http://schemas.microsoft.com/office/drawing/2014/main" id="{A24AFC86-D829-4C08-BEBC-8620C6F5B09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alphaModFix amt="5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 flipH="1" flipV="1">
            <a:off x="5910315" y="-214670"/>
            <a:ext cx="764490" cy="12802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39135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one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342900" y="205981"/>
            <a:ext cx="5265174" cy="725497"/>
          </a:xfrm>
        </p:spPr>
        <p:txBody>
          <a:bodyPr>
            <a:noAutofit/>
          </a:bodyPr>
          <a:lstStyle>
            <a:lvl1pPr algn="l">
              <a:lnSpc>
                <a:spcPct val="80000"/>
              </a:lnSpc>
              <a:defRPr sz="2800">
                <a:solidFill>
                  <a:srgbClr val="17376D"/>
                </a:solidFill>
                <a:latin typeface="Arial Black"/>
                <a:cs typeface="Arial Black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6"/>
          </p:nvPr>
        </p:nvSpPr>
        <p:spPr>
          <a:xfrm>
            <a:off x="343257" y="940370"/>
            <a:ext cx="5265324" cy="303384"/>
          </a:xfrm>
        </p:spPr>
        <p:txBody>
          <a:bodyPr>
            <a:noAutofit/>
          </a:bodyPr>
          <a:lstStyle>
            <a:lvl1pPr marL="0" indent="0">
              <a:buNone/>
              <a:defRPr sz="1800" i="1">
                <a:solidFill>
                  <a:srgbClr val="139D8E"/>
                </a:solidFill>
                <a:latin typeface="Arial"/>
                <a:cs typeface="Arial"/>
              </a:defRPr>
            </a:lvl1pPr>
            <a:lvl2pPr marL="408180" indent="0">
              <a:buNone/>
              <a:defRPr sz="1400">
                <a:latin typeface="Arial"/>
                <a:cs typeface="Arial"/>
              </a:defRPr>
            </a:lvl2pPr>
            <a:lvl3pPr marL="816362" indent="0">
              <a:buNone/>
              <a:defRPr sz="1400">
                <a:latin typeface="Arial"/>
                <a:cs typeface="Arial"/>
              </a:defRPr>
            </a:lvl3pPr>
            <a:lvl4pPr marL="1224542" indent="0">
              <a:buNone/>
              <a:defRPr sz="1400">
                <a:latin typeface="Arial"/>
                <a:cs typeface="Arial"/>
              </a:defRPr>
            </a:lvl4pPr>
            <a:lvl5pPr marL="1632723" indent="0">
              <a:buNone/>
              <a:defRPr sz="1400">
                <a:latin typeface="Arial"/>
                <a:cs typeface="Arial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Text Placeholder 4">
            <a:extLst>
              <a:ext uri="{FF2B5EF4-FFF2-40B4-BE49-F238E27FC236}">
                <a16:creationId xmlns:a16="http://schemas.microsoft.com/office/drawing/2014/main" id="{0028DB4A-CC22-477B-8A6C-820FE74B132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43257" y="1443733"/>
            <a:ext cx="4158689" cy="3143928"/>
          </a:xfrm>
        </p:spPr>
        <p:txBody>
          <a:bodyPr numCol="1" spcCol="197266">
            <a:normAutofit/>
          </a:bodyPr>
          <a:lstStyle>
            <a:lvl1pPr marL="0" indent="0">
              <a:lnSpc>
                <a:spcPct val="120000"/>
              </a:lnSpc>
              <a:buNone/>
              <a:defRPr lang="en-US" sz="18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08180" indent="0"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816362" indent="0">
              <a:buNone/>
              <a:defRPr sz="14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 marL="1224542" indent="0">
              <a:buNone/>
              <a:defRPr sz="600">
                <a:solidFill>
                  <a:schemeClr val="bg1"/>
                </a:solidFill>
              </a:defRPr>
            </a:lvl4pPr>
            <a:lvl5pPr marL="1632723" indent="0">
              <a:buNone/>
              <a:defRPr sz="6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endParaRPr lang="en-US" sz="1600" dirty="0"/>
          </a:p>
          <a:p>
            <a:pPr lvl="2"/>
            <a:endParaRPr lang="en-US" dirty="0"/>
          </a:p>
        </p:txBody>
      </p:sp>
      <p:sp>
        <p:nvSpPr>
          <p:cNvPr id="12" name="Picture Placeholder 3">
            <a:extLst>
              <a:ext uri="{FF2B5EF4-FFF2-40B4-BE49-F238E27FC236}">
                <a16:creationId xmlns:a16="http://schemas.microsoft.com/office/drawing/2014/main" id="{0F40378C-70C8-4998-91D3-30ADD91D51AD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745293" y="1443733"/>
            <a:ext cx="1923471" cy="3143928"/>
          </a:xfrm>
        </p:spPr>
        <p:txBody>
          <a:bodyPr anchor="ctr">
            <a:normAutofit/>
          </a:bodyPr>
          <a:lstStyle>
            <a:lvl1pPr marL="0" indent="0" algn="ctr">
              <a:buNone/>
              <a:defRPr sz="600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EA071B4E-AEDA-4911-815A-2F03F765181A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2DE96EAB-BA9C-424E-B507-24E718D2C5A3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A7C35406-B8E5-4FE0-A5FB-B930C756A43F}"/>
              </a:ext>
            </a:extLst>
          </p:cNvPr>
          <p:cNvGrpSpPr/>
          <p:nvPr userDrawn="1"/>
        </p:nvGrpSpPr>
        <p:grpSpPr>
          <a:xfrm>
            <a:off x="134221" y="4666368"/>
            <a:ext cx="429982" cy="475633"/>
            <a:chOff x="134222" y="4667864"/>
            <a:chExt cx="476352" cy="475633"/>
          </a:xfrm>
        </p:grpSpPr>
        <p:sp>
          <p:nvSpPr>
            <p:cNvPr id="15" name="Arrow: Pentagon 1">
              <a:extLst>
                <a:ext uri="{FF2B5EF4-FFF2-40B4-BE49-F238E27FC236}">
                  <a16:creationId xmlns:a16="http://schemas.microsoft.com/office/drawing/2014/main" id="{E8C7B81E-471D-4BA2-9410-9ABA9CFF4C3C}"/>
                </a:ext>
              </a:extLst>
            </p:cNvPr>
            <p:cNvSpPr/>
            <p:nvPr userDrawn="1"/>
          </p:nvSpPr>
          <p:spPr>
            <a:xfrm rot="16200000">
              <a:off x="134581" y="4667505"/>
              <a:ext cx="475633" cy="476352"/>
            </a:xfrm>
            <a:custGeom>
              <a:avLst/>
              <a:gdLst>
                <a:gd name="connsiteX0" fmla="*/ 0 w 1439333"/>
                <a:gd name="connsiteY0" fmla="*/ 0 h 855133"/>
                <a:gd name="connsiteX1" fmla="*/ 867831 w 1439333"/>
                <a:gd name="connsiteY1" fmla="*/ 0 h 855133"/>
                <a:gd name="connsiteX2" fmla="*/ 1439333 w 1439333"/>
                <a:gd name="connsiteY2" fmla="*/ 427567 h 855133"/>
                <a:gd name="connsiteX3" fmla="*/ 867831 w 1439333"/>
                <a:gd name="connsiteY3" fmla="*/ 855133 h 855133"/>
                <a:gd name="connsiteX4" fmla="*/ 0 w 1439333"/>
                <a:gd name="connsiteY4" fmla="*/ 855133 h 855133"/>
                <a:gd name="connsiteX5" fmla="*/ 0 w 1439333"/>
                <a:gd name="connsiteY5" fmla="*/ 0 h 855133"/>
                <a:gd name="connsiteX0" fmla="*/ 0 w 867831"/>
                <a:gd name="connsiteY0" fmla="*/ 0 h 855133"/>
                <a:gd name="connsiteX1" fmla="*/ 867831 w 867831"/>
                <a:gd name="connsiteY1" fmla="*/ 0 h 855133"/>
                <a:gd name="connsiteX2" fmla="*/ 457199 w 867831"/>
                <a:gd name="connsiteY2" fmla="*/ 419101 h 855133"/>
                <a:gd name="connsiteX3" fmla="*/ 867831 w 867831"/>
                <a:gd name="connsiteY3" fmla="*/ 855133 h 855133"/>
                <a:gd name="connsiteX4" fmla="*/ 0 w 867831"/>
                <a:gd name="connsiteY4" fmla="*/ 855133 h 855133"/>
                <a:gd name="connsiteX5" fmla="*/ 0 w 867831"/>
                <a:gd name="connsiteY5" fmla="*/ 0 h 855133"/>
                <a:gd name="connsiteX0" fmla="*/ 0 w 867831"/>
                <a:gd name="connsiteY0" fmla="*/ 0 h 855133"/>
                <a:gd name="connsiteX1" fmla="*/ 867831 w 867831"/>
                <a:gd name="connsiteY1" fmla="*/ 0 h 855133"/>
                <a:gd name="connsiteX2" fmla="*/ 601133 w 867831"/>
                <a:gd name="connsiteY2" fmla="*/ 419101 h 855133"/>
                <a:gd name="connsiteX3" fmla="*/ 867831 w 867831"/>
                <a:gd name="connsiteY3" fmla="*/ 855133 h 855133"/>
                <a:gd name="connsiteX4" fmla="*/ 0 w 867831"/>
                <a:gd name="connsiteY4" fmla="*/ 855133 h 855133"/>
                <a:gd name="connsiteX5" fmla="*/ 0 w 867831"/>
                <a:gd name="connsiteY5" fmla="*/ 0 h 8551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67831" h="855133">
                  <a:moveTo>
                    <a:pt x="0" y="0"/>
                  </a:moveTo>
                  <a:lnTo>
                    <a:pt x="867831" y="0"/>
                  </a:lnTo>
                  <a:lnTo>
                    <a:pt x="601133" y="419101"/>
                  </a:lnTo>
                  <a:lnTo>
                    <a:pt x="867831" y="855133"/>
                  </a:lnTo>
                  <a:lnTo>
                    <a:pt x="0" y="85513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B2C4E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ZA"/>
            </a:p>
          </p:txBody>
        </p:sp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01811668-5B84-4046-BA98-564B087FC9E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34222" y="4830239"/>
              <a:ext cx="476352" cy="265404"/>
            </a:xfrm>
            <a:prstGeom prst="rect">
              <a:avLst/>
            </a:prstGeom>
          </p:spPr>
        </p:pic>
      </p:grpSp>
      <p:pic>
        <p:nvPicPr>
          <p:cNvPr id="17" name="Picture 16" descr="4015 PPT Backgrounds WIDESCREEN8.jpg">
            <a:extLst>
              <a:ext uri="{FF2B5EF4-FFF2-40B4-BE49-F238E27FC236}">
                <a16:creationId xmlns:a16="http://schemas.microsoft.com/office/drawing/2014/main" id="{3AACF638-71A0-4908-B86A-D18F4593EB6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6200000">
            <a:off x="5922236" y="-140870"/>
            <a:ext cx="794897" cy="10766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35203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tone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 descr="4015 PPT Backgrounds WIDESCREEN8.jpg">
            <a:extLst>
              <a:ext uri="{FF2B5EF4-FFF2-40B4-BE49-F238E27FC236}">
                <a16:creationId xmlns:a16="http://schemas.microsoft.com/office/drawing/2014/main" id="{45B02BD7-39A4-4F7F-8F1F-1935AD1EABC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0"/>
            <a:ext cx="6858000" cy="5143500"/>
          </a:xfrm>
          <a:prstGeom prst="rect">
            <a:avLst/>
          </a:prstGeom>
        </p:spPr>
      </p:pic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342900" y="205981"/>
            <a:ext cx="5014254" cy="725497"/>
          </a:xfrm>
        </p:spPr>
        <p:txBody>
          <a:bodyPr>
            <a:noAutofit/>
          </a:bodyPr>
          <a:lstStyle>
            <a:lvl1pPr algn="l">
              <a:lnSpc>
                <a:spcPct val="80000"/>
              </a:lnSpc>
              <a:defRPr sz="2800">
                <a:solidFill>
                  <a:srgbClr val="17376D"/>
                </a:solidFill>
                <a:latin typeface="Arial Black"/>
                <a:cs typeface="Arial Black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343257" y="1440070"/>
            <a:ext cx="6171843" cy="3063285"/>
          </a:xfrm>
        </p:spPr>
        <p:txBody>
          <a:bodyPr numCol="1" spcCol="197266">
            <a:normAutofit/>
          </a:bodyPr>
          <a:lstStyle>
            <a:lvl1pPr marL="0" indent="0">
              <a:lnSpc>
                <a:spcPct val="120000"/>
              </a:lnSpc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08180" indent="0"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816362" indent="0">
              <a:buNone/>
              <a:defRPr sz="14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 marL="1224542" indent="0">
              <a:buNone/>
              <a:defRPr sz="600">
                <a:solidFill>
                  <a:schemeClr val="bg1"/>
                </a:solidFill>
              </a:defRPr>
            </a:lvl4pPr>
            <a:lvl5pPr marL="1632723" indent="0">
              <a:buNone/>
              <a:defRPr sz="6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endParaRPr lang="en-US" sz="1600" dirty="0"/>
          </a:p>
          <a:p>
            <a:pPr lvl="2"/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6"/>
          </p:nvPr>
        </p:nvSpPr>
        <p:spPr>
          <a:xfrm>
            <a:off x="343257" y="938232"/>
            <a:ext cx="5014397" cy="303384"/>
          </a:xfrm>
        </p:spPr>
        <p:txBody>
          <a:bodyPr>
            <a:noAutofit/>
          </a:bodyPr>
          <a:lstStyle>
            <a:lvl1pPr marL="0" indent="0">
              <a:buNone/>
              <a:defRPr sz="1800" i="1">
                <a:solidFill>
                  <a:srgbClr val="139D8E"/>
                </a:solidFill>
                <a:latin typeface="Arial"/>
                <a:cs typeface="Arial"/>
              </a:defRPr>
            </a:lvl1pPr>
            <a:lvl2pPr marL="408180" indent="0">
              <a:buNone/>
              <a:defRPr sz="1400">
                <a:latin typeface="Arial"/>
                <a:cs typeface="Arial"/>
              </a:defRPr>
            </a:lvl2pPr>
            <a:lvl3pPr marL="816362" indent="0">
              <a:buNone/>
              <a:defRPr sz="1400">
                <a:latin typeface="Arial"/>
                <a:cs typeface="Arial"/>
              </a:defRPr>
            </a:lvl3pPr>
            <a:lvl4pPr marL="1224542" indent="0">
              <a:buNone/>
              <a:defRPr sz="1400">
                <a:latin typeface="Arial"/>
                <a:cs typeface="Arial"/>
              </a:defRPr>
            </a:lvl4pPr>
            <a:lvl5pPr marL="1632723" indent="0">
              <a:buNone/>
              <a:defRPr sz="1400">
                <a:latin typeface="Arial"/>
                <a:cs typeface="Arial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12" name="Picture 11" descr="4015 PPT Backgrounds WIDESCREEN8.jpg">
            <a:extLst>
              <a:ext uri="{FF2B5EF4-FFF2-40B4-BE49-F238E27FC236}">
                <a16:creationId xmlns:a16="http://schemas.microsoft.com/office/drawing/2014/main" id="{C96BA096-47CB-497A-9ACC-5746508AEA8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6200000">
            <a:off x="5922236" y="-140870"/>
            <a:ext cx="794897" cy="1076634"/>
          </a:xfrm>
          <a:prstGeom prst="rect">
            <a:avLst/>
          </a:prstGeo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DCB995E-0C76-43EE-9DF8-C6BFFEB3A14E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2DE96EAB-BA9C-424E-B507-24E718D2C5A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89502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tone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015 PPT Backgrounds WIDESCREEN8.jpg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0"/>
            <a:ext cx="6858000" cy="5143500"/>
          </a:xfrm>
          <a:prstGeom prst="rect">
            <a:avLst/>
          </a:prstGeom>
        </p:spPr>
      </p:pic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342900" y="205981"/>
            <a:ext cx="5014254" cy="725497"/>
          </a:xfrm>
        </p:spPr>
        <p:txBody>
          <a:bodyPr>
            <a:noAutofit/>
          </a:bodyPr>
          <a:lstStyle>
            <a:lvl1pPr algn="l">
              <a:lnSpc>
                <a:spcPct val="80000"/>
              </a:lnSpc>
              <a:defRPr sz="2800">
                <a:solidFill>
                  <a:srgbClr val="17376D"/>
                </a:solidFill>
                <a:latin typeface="Arial Black"/>
                <a:cs typeface="Arial Black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343257" y="1453929"/>
            <a:ext cx="2825803" cy="3063285"/>
          </a:xfrm>
        </p:spPr>
        <p:txBody>
          <a:bodyPr numCol="1" spcCol="197266">
            <a:normAutofit/>
          </a:bodyPr>
          <a:lstStyle>
            <a:lvl1pPr marL="285750" indent="-285750">
              <a:lnSpc>
                <a:spcPct val="120000"/>
              </a:lnSpc>
              <a:buFont typeface="Arial" panose="020B0604020202020204" pitchFamily="34" charset="0"/>
              <a:buChar char="•"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08180" indent="0"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816362" indent="0">
              <a:buNone/>
              <a:defRPr sz="1400">
                <a:solidFill>
                  <a:schemeClr val="bg1"/>
                </a:solidFill>
              </a:defRPr>
            </a:lvl3pPr>
            <a:lvl4pPr marL="1224542" indent="0">
              <a:buNone/>
              <a:defRPr sz="600">
                <a:solidFill>
                  <a:schemeClr val="bg1"/>
                </a:solidFill>
              </a:defRPr>
            </a:lvl4pPr>
            <a:lvl5pPr marL="1632723" indent="0">
              <a:buNone/>
              <a:defRPr sz="6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endParaRPr lang="en-US" sz="1600" dirty="0"/>
          </a:p>
          <a:p>
            <a:pPr lvl="2"/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6"/>
          </p:nvPr>
        </p:nvSpPr>
        <p:spPr>
          <a:xfrm>
            <a:off x="343257" y="938232"/>
            <a:ext cx="5014397" cy="303384"/>
          </a:xfrm>
        </p:spPr>
        <p:txBody>
          <a:bodyPr>
            <a:noAutofit/>
          </a:bodyPr>
          <a:lstStyle>
            <a:lvl1pPr marL="0" indent="0">
              <a:buNone/>
              <a:defRPr sz="1800" i="1">
                <a:solidFill>
                  <a:srgbClr val="139D8E"/>
                </a:solidFill>
                <a:latin typeface="Arial"/>
                <a:cs typeface="Arial"/>
              </a:defRPr>
            </a:lvl1pPr>
            <a:lvl2pPr marL="408180" indent="0">
              <a:buNone/>
              <a:defRPr sz="1400">
                <a:latin typeface="Arial"/>
                <a:cs typeface="Arial"/>
              </a:defRPr>
            </a:lvl2pPr>
            <a:lvl3pPr marL="816362" indent="0">
              <a:buNone/>
              <a:defRPr sz="1400">
                <a:latin typeface="Arial"/>
                <a:cs typeface="Arial"/>
              </a:defRPr>
            </a:lvl3pPr>
            <a:lvl4pPr marL="1224542" indent="0">
              <a:buNone/>
              <a:defRPr sz="1400">
                <a:latin typeface="Arial"/>
                <a:cs typeface="Arial"/>
              </a:defRPr>
            </a:lvl4pPr>
            <a:lvl5pPr marL="1632723" indent="0">
              <a:buNone/>
              <a:defRPr sz="1400">
                <a:latin typeface="Arial"/>
                <a:cs typeface="Arial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12" name="Picture 11" descr="4015 PPT Backgrounds WIDESCREEN8.jpg">
            <a:extLst>
              <a:ext uri="{FF2B5EF4-FFF2-40B4-BE49-F238E27FC236}">
                <a16:creationId xmlns:a16="http://schemas.microsoft.com/office/drawing/2014/main" id="{C96BA096-47CB-497A-9ACC-5746508AEA8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alphaModFix amt="3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6200000">
            <a:off x="5922236" y="-140870"/>
            <a:ext cx="794897" cy="1076634"/>
          </a:xfrm>
          <a:prstGeom prst="rect">
            <a:avLst/>
          </a:prstGeom>
        </p:spPr>
      </p:pic>
      <p:sp>
        <p:nvSpPr>
          <p:cNvPr id="10" name="Text Placeholder 4">
            <a:extLst>
              <a:ext uri="{FF2B5EF4-FFF2-40B4-BE49-F238E27FC236}">
                <a16:creationId xmlns:a16="http://schemas.microsoft.com/office/drawing/2014/main" id="{5254FB13-452F-4D26-B78F-28FF18319073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3558405" y="1453929"/>
            <a:ext cx="2825803" cy="3063285"/>
          </a:xfrm>
        </p:spPr>
        <p:txBody>
          <a:bodyPr numCol="1" spcCol="197266">
            <a:normAutofit/>
          </a:bodyPr>
          <a:lstStyle>
            <a:lvl1pPr marL="285750" indent="-285750">
              <a:lnSpc>
                <a:spcPct val="120000"/>
              </a:lnSpc>
              <a:buFont typeface="Arial" panose="020B0604020202020204" pitchFamily="34" charset="0"/>
              <a:buChar char="•"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08180" indent="0">
              <a:buNone/>
              <a:defRPr sz="14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816362" indent="0">
              <a:buNone/>
              <a:defRPr sz="600">
                <a:solidFill>
                  <a:schemeClr val="bg1"/>
                </a:solidFill>
              </a:defRPr>
            </a:lvl3pPr>
            <a:lvl4pPr marL="1224542" indent="0">
              <a:buNone/>
              <a:defRPr sz="600">
                <a:solidFill>
                  <a:schemeClr val="bg1"/>
                </a:solidFill>
              </a:defRPr>
            </a:lvl4pPr>
            <a:lvl5pPr marL="1632723" indent="0">
              <a:buNone/>
              <a:defRPr sz="6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endParaRPr lang="en-US" sz="1600" dirty="0"/>
          </a:p>
          <a:p>
            <a:pPr lvl="1"/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A971F42-C16F-4CB1-8D40-734516E55BED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2DE96EAB-BA9C-424E-B507-24E718D2C5A3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352D8E15-41EE-4A0D-AC89-BF4BDD313664}"/>
              </a:ext>
            </a:extLst>
          </p:cNvPr>
          <p:cNvGrpSpPr/>
          <p:nvPr userDrawn="1"/>
        </p:nvGrpSpPr>
        <p:grpSpPr>
          <a:xfrm>
            <a:off x="134221" y="4666368"/>
            <a:ext cx="429982" cy="475633"/>
            <a:chOff x="134222" y="4667864"/>
            <a:chExt cx="476352" cy="475633"/>
          </a:xfrm>
        </p:grpSpPr>
        <p:sp>
          <p:nvSpPr>
            <p:cNvPr id="17" name="Arrow: Pentagon 1">
              <a:extLst>
                <a:ext uri="{FF2B5EF4-FFF2-40B4-BE49-F238E27FC236}">
                  <a16:creationId xmlns:a16="http://schemas.microsoft.com/office/drawing/2014/main" id="{EF622A3A-1D5B-4CE6-B47F-2FF5B905B08D}"/>
                </a:ext>
              </a:extLst>
            </p:cNvPr>
            <p:cNvSpPr/>
            <p:nvPr userDrawn="1"/>
          </p:nvSpPr>
          <p:spPr>
            <a:xfrm rot="16200000">
              <a:off x="134581" y="4667505"/>
              <a:ext cx="475633" cy="476352"/>
            </a:xfrm>
            <a:custGeom>
              <a:avLst/>
              <a:gdLst>
                <a:gd name="connsiteX0" fmla="*/ 0 w 1439333"/>
                <a:gd name="connsiteY0" fmla="*/ 0 h 855133"/>
                <a:gd name="connsiteX1" fmla="*/ 867831 w 1439333"/>
                <a:gd name="connsiteY1" fmla="*/ 0 h 855133"/>
                <a:gd name="connsiteX2" fmla="*/ 1439333 w 1439333"/>
                <a:gd name="connsiteY2" fmla="*/ 427567 h 855133"/>
                <a:gd name="connsiteX3" fmla="*/ 867831 w 1439333"/>
                <a:gd name="connsiteY3" fmla="*/ 855133 h 855133"/>
                <a:gd name="connsiteX4" fmla="*/ 0 w 1439333"/>
                <a:gd name="connsiteY4" fmla="*/ 855133 h 855133"/>
                <a:gd name="connsiteX5" fmla="*/ 0 w 1439333"/>
                <a:gd name="connsiteY5" fmla="*/ 0 h 855133"/>
                <a:gd name="connsiteX0" fmla="*/ 0 w 867831"/>
                <a:gd name="connsiteY0" fmla="*/ 0 h 855133"/>
                <a:gd name="connsiteX1" fmla="*/ 867831 w 867831"/>
                <a:gd name="connsiteY1" fmla="*/ 0 h 855133"/>
                <a:gd name="connsiteX2" fmla="*/ 457199 w 867831"/>
                <a:gd name="connsiteY2" fmla="*/ 419101 h 855133"/>
                <a:gd name="connsiteX3" fmla="*/ 867831 w 867831"/>
                <a:gd name="connsiteY3" fmla="*/ 855133 h 855133"/>
                <a:gd name="connsiteX4" fmla="*/ 0 w 867831"/>
                <a:gd name="connsiteY4" fmla="*/ 855133 h 855133"/>
                <a:gd name="connsiteX5" fmla="*/ 0 w 867831"/>
                <a:gd name="connsiteY5" fmla="*/ 0 h 855133"/>
                <a:gd name="connsiteX0" fmla="*/ 0 w 867831"/>
                <a:gd name="connsiteY0" fmla="*/ 0 h 855133"/>
                <a:gd name="connsiteX1" fmla="*/ 867831 w 867831"/>
                <a:gd name="connsiteY1" fmla="*/ 0 h 855133"/>
                <a:gd name="connsiteX2" fmla="*/ 601133 w 867831"/>
                <a:gd name="connsiteY2" fmla="*/ 419101 h 855133"/>
                <a:gd name="connsiteX3" fmla="*/ 867831 w 867831"/>
                <a:gd name="connsiteY3" fmla="*/ 855133 h 855133"/>
                <a:gd name="connsiteX4" fmla="*/ 0 w 867831"/>
                <a:gd name="connsiteY4" fmla="*/ 855133 h 855133"/>
                <a:gd name="connsiteX5" fmla="*/ 0 w 867831"/>
                <a:gd name="connsiteY5" fmla="*/ 0 h 8551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67831" h="855133">
                  <a:moveTo>
                    <a:pt x="0" y="0"/>
                  </a:moveTo>
                  <a:lnTo>
                    <a:pt x="867831" y="0"/>
                  </a:lnTo>
                  <a:lnTo>
                    <a:pt x="601133" y="419101"/>
                  </a:lnTo>
                  <a:lnTo>
                    <a:pt x="867831" y="855133"/>
                  </a:lnTo>
                  <a:lnTo>
                    <a:pt x="0" y="85513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B2C4E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ZA"/>
            </a:p>
          </p:txBody>
        </p:sp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24C1D74F-6F01-4131-8A00-5523C4E1026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34222" y="4830239"/>
              <a:ext cx="476352" cy="26540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6702515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42900" y="205979"/>
            <a:ext cx="6172200" cy="857250"/>
          </a:xfrm>
          <a:prstGeom prst="rect">
            <a:avLst/>
          </a:prstGeom>
        </p:spPr>
        <p:txBody>
          <a:bodyPr vert="horz" lIns="81636" tIns="40818" rIns="81636" bIns="40818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" y="1200151"/>
            <a:ext cx="6172200" cy="3394472"/>
          </a:xfrm>
          <a:prstGeom prst="rect">
            <a:avLst/>
          </a:prstGeom>
        </p:spPr>
        <p:txBody>
          <a:bodyPr vert="horz" lIns="81636" tIns="40818" rIns="81636" bIns="40818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914900" y="4767263"/>
            <a:ext cx="1600200" cy="273844"/>
          </a:xfrm>
          <a:prstGeom prst="rect">
            <a:avLst/>
          </a:prstGeom>
        </p:spPr>
        <p:txBody>
          <a:bodyPr vert="horz" lIns="81636" tIns="40818" rIns="81636" bIns="40818" rtlCol="0" anchor="ctr"/>
          <a:lstStyle>
            <a:lvl1pPr algn="r">
              <a:defRPr sz="600">
                <a:solidFill>
                  <a:schemeClr val="tx1">
                    <a:tint val="75000"/>
                  </a:schemeClr>
                </a:solidFill>
                <a:latin typeface="Arial"/>
                <a:cs typeface="Arial"/>
              </a:defRPr>
            </a:lvl1pPr>
          </a:lstStyle>
          <a:p>
            <a:fld id="{2DE96EAB-BA9C-424E-B507-24E718D2C5A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52083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6" r:id="rId3"/>
    <p:sldLayoutId id="2147483660" r:id="rId4"/>
    <p:sldLayoutId id="2147483670" r:id="rId5"/>
    <p:sldLayoutId id="2147483672" r:id="rId6"/>
    <p:sldLayoutId id="2147483662" r:id="rId7"/>
    <p:sldLayoutId id="2147483671" r:id="rId8"/>
    <p:sldLayoutId id="2147483673" r:id="rId9"/>
    <p:sldLayoutId id="2147483667" r:id="rId10"/>
    <p:sldLayoutId id="2147483675" r:id="rId11"/>
    <p:sldLayoutId id="2147483676" r:id="rId12"/>
    <p:sldLayoutId id="2147483680" r:id="rId13"/>
    <p:sldLayoutId id="2147483668" r:id="rId14"/>
    <p:sldLayoutId id="2147483669" r:id="rId15"/>
    <p:sldLayoutId id="2147483664" r:id="rId16"/>
    <p:sldLayoutId id="2147483679" r:id="rId17"/>
    <p:sldLayoutId id="2147483678" r:id="rId18"/>
    <p:sldLayoutId id="2147483677" r:id="rId19"/>
    <p:sldLayoutId id="2147483674" r:id="rId20"/>
  </p:sldLayoutIdLst>
  <p:hf sldNum="0" hdr="0"/>
  <p:txStyles>
    <p:titleStyle>
      <a:lvl1pPr algn="ctr" defTabSz="408181" rtl="0" eaLnBrk="1" latinLnBrk="0" hangingPunct="1">
        <a:spcBef>
          <a:spcPct val="0"/>
        </a:spcBef>
        <a:buNone/>
        <a:defRPr sz="3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408181" rtl="0" eaLnBrk="1" latinLnBrk="0" hangingPunct="1">
        <a:spcBef>
          <a:spcPct val="20000"/>
        </a:spcBef>
        <a:buFont typeface="Arial"/>
        <a:buNone/>
        <a:defRPr sz="2800" kern="1200">
          <a:solidFill>
            <a:schemeClr val="bg1"/>
          </a:solidFill>
          <a:latin typeface="+mn-lt"/>
          <a:ea typeface="+mn-ea"/>
          <a:cs typeface="+mn-cs"/>
        </a:defRPr>
      </a:lvl1pPr>
      <a:lvl2pPr marL="663293" indent="-255113" algn="l" defTabSz="408181" rtl="0" eaLnBrk="1" latinLnBrk="0" hangingPunct="1">
        <a:spcBef>
          <a:spcPct val="20000"/>
        </a:spcBef>
        <a:buFont typeface="Arial"/>
        <a:buChar char="–"/>
        <a:defRPr sz="2500" kern="1200">
          <a:solidFill>
            <a:schemeClr val="tx1"/>
          </a:solidFill>
          <a:latin typeface="+mn-lt"/>
          <a:ea typeface="+mn-ea"/>
          <a:cs typeface="+mn-cs"/>
        </a:defRPr>
      </a:lvl2pPr>
      <a:lvl3pPr marL="1020452" indent="-204090" algn="l" defTabSz="408181" rtl="0" eaLnBrk="1" latinLnBrk="0" hangingPunct="1">
        <a:spcBef>
          <a:spcPct val="20000"/>
        </a:spcBef>
        <a:buFont typeface="Arial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428632" indent="-204090" algn="l" defTabSz="408181" rtl="0" eaLnBrk="1" latinLnBrk="0" hangingPunct="1">
        <a:spcBef>
          <a:spcPct val="20000"/>
        </a:spcBef>
        <a:buFont typeface="Arial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36813" indent="-204090" algn="l" defTabSz="408181" rtl="0" eaLnBrk="1" latinLnBrk="0" hangingPunct="1">
        <a:spcBef>
          <a:spcPct val="20000"/>
        </a:spcBef>
        <a:buFont typeface="Arial"/>
        <a:buChar char="»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44993" indent="-204090" algn="l" defTabSz="408181" rtl="0" eaLnBrk="1" latinLnBrk="0" hangingPunct="1">
        <a:spcBef>
          <a:spcPct val="200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653174" indent="-204090" algn="l" defTabSz="408181" rtl="0" eaLnBrk="1" latinLnBrk="0" hangingPunct="1">
        <a:spcBef>
          <a:spcPct val="200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061355" indent="-204090" algn="l" defTabSz="408181" rtl="0" eaLnBrk="1" latinLnBrk="0" hangingPunct="1">
        <a:spcBef>
          <a:spcPct val="200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469535" indent="-204090" algn="l" defTabSz="408181" rtl="0" eaLnBrk="1" latinLnBrk="0" hangingPunct="1">
        <a:spcBef>
          <a:spcPct val="200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08181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408181" algn="l" defTabSz="408181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16361" algn="l" defTabSz="408181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24542" algn="l" defTabSz="408181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32722" algn="l" defTabSz="408181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40903" algn="l" defTabSz="408181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449084" algn="l" defTabSz="408181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857264" algn="l" defTabSz="408181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265445" algn="l" defTabSz="408181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emf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emf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E210A818-8A41-4666-87BE-50F216D0C39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2733" y="2892289"/>
            <a:ext cx="3443748" cy="1102519"/>
          </a:xfrm>
        </p:spPr>
        <p:txBody>
          <a:bodyPr/>
          <a:lstStyle/>
          <a:p>
            <a:r>
              <a:rPr lang="en-ZA" dirty="0"/>
              <a:t>AGENDA 2030:</a:t>
            </a:r>
          </a:p>
        </p:txBody>
      </p:sp>
      <p:sp>
        <p:nvSpPr>
          <p:cNvPr id="10" name="Subtitle 9">
            <a:extLst>
              <a:ext uri="{FF2B5EF4-FFF2-40B4-BE49-F238E27FC236}">
                <a16:creationId xmlns:a16="http://schemas.microsoft.com/office/drawing/2014/main" id="{CF40E0B5-4350-4896-BBA3-37CB20D62B45}"/>
              </a:ext>
            </a:extLst>
          </p:cNvPr>
          <p:cNvSpPr>
            <a:spLocks noGrp="1"/>
          </p:cNvSpPr>
          <p:nvPr>
            <p:ph type="subTitle" idx="4294967295"/>
          </p:nvPr>
        </p:nvSpPr>
        <p:spPr>
          <a:xfrm>
            <a:off x="132733" y="3994808"/>
            <a:ext cx="3443748" cy="456493"/>
          </a:xfrm>
        </p:spPr>
        <p:txBody>
          <a:bodyPr>
            <a:normAutofit fontScale="70000" lnSpcReduction="20000"/>
          </a:bodyPr>
          <a:lstStyle/>
          <a:p>
            <a:r>
              <a:rPr lang="en-ZA" dirty="0"/>
              <a:t>AFROSAI REGION EXPERIENCES</a:t>
            </a:r>
          </a:p>
        </p:txBody>
      </p:sp>
    </p:spTree>
    <p:extLst>
      <p:ext uri="{BB962C8B-B14F-4D97-AF65-F5344CB8AC3E}">
        <p14:creationId xmlns:p14="http://schemas.microsoft.com/office/powerpoint/2010/main" val="22756239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A798B7-85C1-490E-ACF1-E22C940808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/>
              <a:t>Challenges</a:t>
            </a:r>
          </a:p>
        </p:txBody>
      </p:sp>
    </p:spTree>
    <p:extLst>
      <p:ext uri="{BB962C8B-B14F-4D97-AF65-F5344CB8AC3E}">
        <p14:creationId xmlns:p14="http://schemas.microsoft.com/office/powerpoint/2010/main" val="75225458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A798B7-85C1-490E-ACF1-E22C940808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/>
              <a:t>Challenges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0C69CF4-DE52-4395-A95F-7F65F6BCF22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ZA" dirty="0"/>
              <a:t>Accuracy and Completeness of data</a:t>
            </a:r>
          </a:p>
        </p:txBody>
      </p:sp>
    </p:spTree>
    <p:extLst>
      <p:ext uri="{BB962C8B-B14F-4D97-AF65-F5344CB8AC3E}">
        <p14:creationId xmlns:p14="http://schemas.microsoft.com/office/powerpoint/2010/main" val="347438986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A798B7-85C1-490E-ACF1-E22C940808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/>
              <a:t>Challenges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0C69CF4-DE52-4395-A95F-7F65F6BCF22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ZA" dirty="0"/>
              <a:t>Accuracy and Completeness of data</a:t>
            </a:r>
          </a:p>
          <a:p>
            <a:r>
              <a:rPr lang="en-ZA" dirty="0"/>
              <a:t>Use of combined auditing methodologies</a:t>
            </a:r>
          </a:p>
        </p:txBody>
      </p:sp>
    </p:spTree>
    <p:extLst>
      <p:ext uri="{BB962C8B-B14F-4D97-AF65-F5344CB8AC3E}">
        <p14:creationId xmlns:p14="http://schemas.microsoft.com/office/powerpoint/2010/main" val="168774150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A798B7-85C1-490E-ACF1-E22C940808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/>
              <a:t>Challenges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0C69CF4-DE52-4395-A95F-7F65F6BCF22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ZA" dirty="0"/>
              <a:t>Accuracy and Completeness of data</a:t>
            </a:r>
          </a:p>
          <a:p>
            <a:r>
              <a:rPr lang="en-ZA" dirty="0"/>
              <a:t>Use of combined auditing methodologies</a:t>
            </a:r>
          </a:p>
          <a:p>
            <a:r>
              <a:rPr lang="en-ZA" dirty="0"/>
              <a:t>Participating in Two important races at once </a:t>
            </a:r>
          </a:p>
        </p:txBody>
      </p:sp>
    </p:spTree>
    <p:extLst>
      <p:ext uri="{BB962C8B-B14F-4D97-AF65-F5344CB8AC3E}">
        <p14:creationId xmlns:p14="http://schemas.microsoft.com/office/powerpoint/2010/main" val="125659669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EB3605-61E9-4129-AB90-84E6918BD7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/>
              <a:t>Opportunities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E7CAF5F-4774-4446-8456-5DE05147587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64C1AA67-DC08-430F-BC3F-A46474DFEEF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58106064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EB3605-61E9-4129-AB90-84E6918BD7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/>
              <a:t>Opportunities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DC19607-A035-4C39-9B73-197E3E2EB6E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ZA" dirty="0"/>
              <a:t>Using INTOSAI Standards of auditing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E7CAF5F-4774-4446-8456-5DE05147587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74340789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EB3605-61E9-4129-AB90-84E6918BD7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/>
              <a:t>Opportunities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DC19607-A035-4C39-9B73-197E3E2EB6E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ZA" dirty="0"/>
              <a:t>Using INTOSAI Standards of auditing</a:t>
            </a:r>
          </a:p>
          <a:p>
            <a:r>
              <a:rPr lang="en-ZA" dirty="0"/>
              <a:t>Use of various tools of analysis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E7CAF5F-4774-4446-8456-5DE05147587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71646966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EB3605-61E9-4129-AB90-84E6918BD7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/>
              <a:t>Opportunities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DC19607-A035-4C39-9B73-197E3E2EB6E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ZA" dirty="0"/>
              <a:t>Using INTOSAI Standards of auditing</a:t>
            </a:r>
          </a:p>
          <a:p>
            <a:r>
              <a:rPr lang="en-ZA" dirty="0"/>
              <a:t>Use of various tools of analysis</a:t>
            </a:r>
          </a:p>
          <a:p>
            <a:r>
              <a:rPr lang="en-ZA" dirty="0"/>
              <a:t>Wide stakeholder consultation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E7CAF5F-4774-4446-8456-5DE05147587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45322000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EB3605-61E9-4129-AB90-84E6918BD7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/>
              <a:t>Opportunities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DC19607-A035-4C39-9B73-197E3E2EB6E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ZA" dirty="0"/>
              <a:t>Using INTOSAI Standards of auditing</a:t>
            </a:r>
          </a:p>
          <a:p>
            <a:r>
              <a:rPr lang="en-ZA" dirty="0"/>
              <a:t>Use of various tools of analysis</a:t>
            </a:r>
          </a:p>
          <a:p>
            <a:r>
              <a:rPr lang="en-ZA" dirty="0"/>
              <a:t>Wide stakeholder consultation</a:t>
            </a:r>
          </a:p>
          <a:p>
            <a:r>
              <a:rPr lang="en-ZA" dirty="0"/>
              <a:t>SAI Leadership tone at the top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E7CAF5F-4774-4446-8456-5DE05147587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62059912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E84F2E-5BAD-4D21-88BF-5043E926B9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/>
              <a:t>Models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1938D55-3B98-477D-94C9-E1EA9003DEE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0A7A378E-D195-41A3-AF4E-5A6FB2A8F0B3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6322902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E9758D4-A05C-4BE7-A458-C55387CB474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0" indent="0">
              <a:buNone/>
            </a:pPr>
            <a:endParaRPr lang="en-ZA" dirty="0"/>
          </a:p>
          <a:p>
            <a:pPr marL="0" indent="0">
              <a:buNone/>
            </a:pPr>
            <a:endParaRPr lang="en-ZA" dirty="0"/>
          </a:p>
          <a:p>
            <a:pPr marL="0" indent="0">
              <a:buNone/>
            </a:pPr>
            <a:r>
              <a:rPr lang="en-ZA" dirty="0"/>
              <a:t>We have a common understanding as AFROSAI Region</a:t>
            </a:r>
          </a:p>
        </p:txBody>
      </p:sp>
    </p:spTree>
    <p:extLst>
      <p:ext uri="{BB962C8B-B14F-4D97-AF65-F5344CB8AC3E}">
        <p14:creationId xmlns:p14="http://schemas.microsoft.com/office/powerpoint/2010/main" val="305564231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E84F2E-5BAD-4D21-88BF-5043E926B9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/>
              <a:t>Models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5FD9A90-3B24-4269-AAA6-B8D5D9C48F96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ZA" dirty="0"/>
              <a:t>Moving together under the premise……..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DFF5F18B-55FD-4A3F-92B5-4446937FB78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70911320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E84F2E-5BAD-4D21-88BF-5043E926B9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/>
              <a:t>Models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6FF1133-BDB3-4F8D-856F-662919215A1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ZA" dirty="0"/>
              <a:t>Research</a:t>
            </a:r>
          </a:p>
          <a:p>
            <a:r>
              <a:rPr lang="en-ZA" dirty="0"/>
              <a:t>Learn</a:t>
            </a:r>
          </a:p>
          <a:p>
            <a:r>
              <a:rPr lang="en-ZA" dirty="0"/>
              <a:t>Share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5FD9A90-3B24-4269-AAA6-B8D5D9C48F96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ZA" dirty="0"/>
              <a:t>Moving together under the premise……..</a:t>
            </a:r>
          </a:p>
        </p:txBody>
      </p:sp>
    </p:spTree>
    <p:extLst>
      <p:ext uri="{BB962C8B-B14F-4D97-AF65-F5344CB8AC3E}">
        <p14:creationId xmlns:p14="http://schemas.microsoft.com/office/powerpoint/2010/main" val="186372071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60BA8585-DEAD-4B71-A14F-DA2B664911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0526" y="68475"/>
            <a:ext cx="4571999" cy="49267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881780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13ADFE94-1D37-4CA3-9841-7BE0AC0DFC2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6689" y="-117788"/>
            <a:ext cx="5011962" cy="5261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413258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FD37594-06A6-4D2C-B09D-290C2CA8F9E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dirty="0">
                <a:latin typeface="Arial Unicode MS" panose="020B0604020202020204"/>
              </a:rPr>
              <a:t>“Asking questions is the ABC of diagnosis. Only the inquiring mind solves problems.”  </a:t>
            </a:r>
          </a:p>
          <a:p>
            <a:pPr marL="0" indent="0" algn="ctr">
              <a:buNone/>
            </a:pPr>
            <a:endParaRPr lang="en-US" dirty="0">
              <a:latin typeface="Arial Unicode MS" panose="020B0604020202020204"/>
            </a:endParaRPr>
          </a:p>
          <a:p>
            <a:pPr marL="0" indent="0" algn="ctr">
              <a:buNone/>
            </a:pPr>
            <a:endParaRPr lang="en-US" dirty="0">
              <a:latin typeface="Arial Unicode MS" panose="020B0604020202020204"/>
            </a:endParaRPr>
          </a:p>
          <a:p>
            <a:pPr marL="0" indent="0" algn="r">
              <a:buNone/>
            </a:pPr>
            <a:r>
              <a:rPr lang="en-US" dirty="0">
                <a:latin typeface="Arial Unicode MS" panose="020B0604020202020204"/>
              </a:rPr>
              <a:t> </a:t>
            </a:r>
            <a:r>
              <a:rPr lang="en-US" sz="1200" i="1" dirty="0">
                <a:latin typeface="Arial Unicode MS" panose="020B0604020202020204"/>
              </a:rPr>
              <a:t>Edward </a:t>
            </a:r>
            <a:r>
              <a:rPr lang="en-US" sz="1200" i="1" dirty="0" err="1">
                <a:latin typeface="Arial Unicode MS" panose="020B0604020202020204"/>
              </a:rPr>
              <a:t>Hodnett</a:t>
            </a:r>
            <a:endParaRPr lang="en-US" sz="1200" i="1" dirty="0">
              <a:latin typeface="Arial Unicode MS" panose="020B0604020202020204"/>
            </a:endParaRPr>
          </a:p>
          <a:p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318446926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067409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10E232E-8C21-4DAE-9C86-D95E193BAC5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43287" y="1926806"/>
            <a:ext cx="5973096" cy="2579959"/>
          </a:xfrm>
        </p:spPr>
        <p:txBody>
          <a:bodyPr/>
          <a:lstStyle/>
          <a:p>
            <a:endParaRPr lang="en-ZA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2221588-3505-4746-953A-0504014EAF34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42452" y="1248720"/>
            <a:ext cx="5973096" cy="310414"/>
          </a:xfrm>
        </p:spPr>
        <p:txBody>
          <a:bodyPr/>
          <a:lstStyle/>
          <a:p>
            <a:r>
              <a:rPr lang="en-ZA" dirty="0"/>
              <a:t>We have a common understanding as AFROSAI Region</a:t>
            </a:r>
          </a:p>
          <a:p>
            <a:endParaRPr lang="en-ZA" dirty="0"/>
          </a:p>
        </p:txBody>
      </p:sp>
      <p:pic>
        <p:nvPicPr>
          <p:cNvPr id="6" name="Picture 5" descr="A close up of a piece of paper&#10;&#10;Description automatically generated">
            <a:extLst>
              <a:ext uri="{FF2B5EF4-FFF2-40B4-BE49-F238E27FC236}">
                <a16:creationId xmlns:a16="http://schemas.microsoft.com/office/drawing/2014/main" id="{F83AB94F-1512-48A5-A303-C9436AA5C6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6861" y="1926806"/>
            <a:ext cx="5973452" cy="30663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22770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C33B5DB-726C-43E0-B22D-4414B9CCC57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ZA" dirty="0"/>
              <a:t>The national budget is the main policy instrument that governments have towards achieving Agenda 2030 targets.</a:t>
            </a:r>
          </a:p>
        </p:txBody>
      </p:sp>
    </p:spTree>
    <p:extLst>
      <p:ext uri="{BB962C8B-B14F-4D97-AF65-F5344CB8AC3E}">
        <p14:creationId xmlns:p14="http://schemas.microsoft.com/office/powerpoint/2010/main" val="33929959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ECEBEF7-B5F2-4DD0-BBED-3C0160EE5D8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43287" y="1443480"/>
            <a:ext cx="5973096" cy="3063285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ZA" dirty="0"/>
              <a:t>Weaknesses and strengths in the way national budgets are:</a:t>
            </a:r>
          </a:p>
          <a:p>
            <a:pPr marL="0" indent="0">
              <a:buNone/>
            </a:pPr>
            <a:endParaRPr lang="en-ZA" dirty="0"/>
          </a:p>
          <a:p>
            <a:r>
              <a:rPr lang="en-ZA" dirty="0"/>
              <a:t>Prepared,</a:t>
            </a:r>
          </a:p>
          <a:p>
            <a:r>
              <a:rPr lang="en-ZA" dirty="0"/>
              <a:t>Managed and </a:t>
            </a:r>
          </a:p>
          <a:p>
            <a:r>
              <a:rPr lang="en-ZA" dirty="0"/>
              <a:t>Accounted for</a:t>
            </a:r>
          </a:p>
          <a:p>
            <a:endParaRPr lang="en-ZA" dirty="0"/>
          </a:p>
          <a:p>
            <a:pPr marL="0" indent="0">
              <a:buNone/>
            </a:pPr>
            <a:r>
              <a:rPr lang="en-ZA" dirty="0"/>
              <a:t>Will have a pervasive impact on achieving SDG Targets </a:t>
            </a:r>
          </a:p>
        </p:txBody>
      </p:sp>
    </p:spTree>
    <p:extLst>
      <p:ext uri="{BB962C8B-B14F-4D97-AF65-F5344CB8AC3E}">
        <p14:creationId xmlns:p14="http://schemas.microsoft.com/office/powerpoint/2010/main" val="41066538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EAFC10E-7D5D-43F4-8B86-E65D655BD36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5AAC2F5-015C-4845-BE87-0283299B5379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ZA" dirty="0"/>
              <a:t>We have been busy &amp; Productive</a:t>
            </a:r>
          </a:p>
        </p:txBody>
      </p:sp>
      <p:pic>
        <p:nvPicPr>
          <p:cNvPr id="6" name="Picture 5" descr="People around each other&#10;&#10;Description automatically generated">
            <a:extLst>
              <a:ext uri="{FF2B5EF4-FFF2-40B4-BE49-F238E27FC236}">
                <a16:creationId xmlns:a16="http://schemas.microsoft.com/office/drawing/2014/main" id="{F4BBC4A5-7BA8-4529-914E-043906B692D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38239"/>
            <a:ext cx="6828675" cy="3063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60633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75F219-613A-4DF7-89CD-513083AE76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/>
              <a:t>Progress</a:t>
            </a:r>
          </a:p>
        </p:txBody>
      </p:sp>
    </p:spTree>
    <p:extLst>
      <p:ext uri="{BB962C8B-B14F-4D97-AF65-F5344CB8AC3E}">
        <p14:creationId xmlns:p14="http://schemas.microsoft.com/office/powerpoint/2010/main" val="401207897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75F219-613A-4DF7-89CD-513083AE76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/>
              <a:t>Progress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18B0E47-0DEC-46CA-8CC5-7BE6B5C632D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ZA" dirty="0"/>
              <a:t>Auditing Government Preparedness</a:t>
            </a:r>
          </a:p>
        </p:txBody>
      </p:sp>
    </p:spTree>
    <p:extLst>
      <p:ext uri="{BB962C8B-B14F-4D97-AF65-F5344CB8AC3E}">
        <p14:creationId xmlns:p14="http://schemas.microsoft.com/office/powerpoint/2010/main" val="222832976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75F219-613A-4DF7-89CD-513083AE76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/>
              <a:t>Progress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18B0E47-0DEC-46CA-8CC5-7BE6B5C632D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ZA" dirty="0"/>
              <a:t>Auditing Government Preparedness</a:t>
            </a:r>
          </a:p>
          <a:p>
            <a:r>
              <a:rPr lang="en-ZA" dirty="0"/>
              <a:t>Auditing Government Progress</a:t>
            </a:r>
          </a:p>
        </p:txBody>
      </p:sp>
    </p:spTree>
    <p:extLst>
      <p:ext uri="{BB962C8B-B14F-4D97-AF65-F5344CB8AC3E}">
        <p14:creationId xmlns:p14="http://schemas.microsoft.com/office/powerpoint/2010/main" val="152771438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AFROSAI-E">
      <a:dk1>
        <a:sysClr val="windowText" lastClr="000000"/>
      </a:dk1>
      <a:lt1>
        <a:sysClr val="window" lastClr="FFFFFF"/>
      </a:lt1>
      <a:dk2>
        <a:srgbClr val="002855"/>
      </a:dk2>
      <a:lt2>
        <a:srgbClr val="E7E6E6"/>
      </a:lt2>
      <a:accent1>
        <a:srgbClr val="005A81"/>
      </a:accent1>
      <a:accent2>
        <a:srgbClr val="FDB813"/>
      </a:accent2>
      <a:accent3>
        <a:srgbClr val="AA9E97"/>
      </a:accent3>
      <a:accent4>
        <a:srgbClr val="F68B1F"/>
      </a:accent4>
      <a:accent5>
        <a:srgbClr val="DB4D64"/>
      </a:accent5>
      <a:accent6>
        <a:srgbClr val="D9D1C7"/>
      </a:accent6>
      <a:hlink>
        <a:srgbClr val="00A499"/>
      </a:hlink>
      <a:folHlink>
        <a:srgbClr val="005A81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AFROSAI-E presentation template S" id="{1AD8747E-6146-480B-ABD8-6692CBFF99C6}" vid="{58C8C211-F01E-4013-A964-3605DA02409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24AC2F14A9DDB47B16A08DF58D930DC" ma:contentTypeVersion="2" ma:contentTypeDescription="Create a new document." ma:contentTypeScope="" ma:versionID="fdbd63baad6a9635f4063588823eff26">
  <xsd:schema xmlns:xsd="http://www.w3.org/2001/XMLSchema" xmlns:xs="http://www.w3.org/2001/XMLSchema" xmlns:p="http://schemas.microsoft.com/office/2006/metadata/properties" xmlns:ns1="http://schemas.microsoft.com/sharepoint/v3" xmlns:ns2="030f58c6-c723-418f-8830-070dc5e1d8cc" targetNamespace="http://schemas.microsoft.com/office/2006/metadata/properties" ma:root="true" ma:fieldsID="6145ff93c31bfb1f52a2becaf932c8ca" ns1:_="" ns2:_="">
    <xsd:import namespace="http://schemas.microsoft.com/sharepoint/v3"/>
    <xsd:import namespace="030f58c6-c723-418f-8830-070dc5e1d8cc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  <xsd:element ref="ns2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Scheduling Start Date is a site column created by the Publishing feature. It is used to specify the date and time on which this page will first appear to site visitors." ma:hidden="true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Scheduling End Date is a site column created by the Publishing feature. It is used to specify the date and time on which this page will no longer appear to site visitors." ma:hidden="true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30f58c6-c723-418f-8830-070dc5e1d8cc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E694BFB3-01E4-434C-94DC-E4D75DF2D846}"/>
</file>

<file path=customXml/itemProps2.xml><?xml version="1.0" encoding="utf-8"?>
<ds:datastoreItem xmlns:ds="http://schemas.openxmlformats.org/officeDocument/2006/customXml" ds:itemID="{78DE44D5-C1A8-42E8-8900-19618D4F2E76}"/>
</file>

<file path=customXml/itemProps3.xml><?xml version="1.0" encoding="utf-8"?>
<ds:datastoreItem xmlns:ds="http://schemas.openxmlformats.org/officeDocument/2006/customXml" ds:itemID="{F4A24045-6ED0-4BC8-AA60-02C0B4793A17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14870</TotalTime>
  <Words>210</Words>
  <Application>Microsoft Office PowerPoint</Application>
  <PresentationFormat>Custom</PresentationFormat>
  <Paragraphs>58</Paragraphs>
  <Slides>25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0" baseType="lpstr">
      <vt:lpstr>Arial</vt:lpstr>
      <vt:lpstr>Arial Black</vt:lpstr>
      <vt:lpstr>Arial Unicode MS</vt:lpstr>
      <vt:lpstr>Calibri</vt:lpstr>
      <vt:lpstr>Office Theme</vt:lpstr>
      <vt:lpstr>AGENDA 2030: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Progress</vt:lpstr>
      <vt:lpstr>Progress</vt:lpstr>
      <vt:lpstr>Progress</vt:lpstr>
      <vt:lpstr>Challenges</vt:lpstr>
      <vt:lpstr>Challenges</vt:lpstr>
      <vt:lpstr>Challenges</vt:lpstr>
      <vt:lpstr>Challenges</vt:lpstr>
      <vt:lpstr>Opportunities</vt:lpstr>
      <vt:lpstr>Opportunities</vt:lpstr>
      <vt:lpstr>Opportunities</vt:lpstr>
      <vt:lpstr>Opportunities</vt:lpstr>
      <vt:lpstr>Opportunities</vt:lpstr>
      <vt:lpstr>Models</vt:lpstr>
      <vt:lpstr>Models</vt:lpstr>
      <vt:lpstr>Models</vt:lpstr>
      <vt:lpstr>PowerPoint Presentation</vt:lpstr>
      <vt:lpstr>PowerPoint Presentation</vt:lpstr>
      <vt:lpstr>PowerPoint Presentation</vt:lpstr>
      <vt:lpstr>PowerPoint Presentation</vt:lpstr>
    </vt:vector>
  </TitlesOfParts>
  <Company>Fisher Agency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Annerie Pretorius</dc:creator>
  <cp:lastModifiedBy>Edmond Shoko</cp:lastModifiedBy>
  <cp:revision>174</cp:revision>
  <dcterms:created xsi:type="dcterms:W3CDTF">2019-05-27T07:09:14Z</dcterms:created>
  <dcterms:modified xsi:type="dcterms:W3CDTF">2019-11-21T04:46:31Z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0x010100724AC2F14A9DDB47B16A08DF58D930DC</vt:lpwstr>
  </property>
</Properties>
</file>